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7"/>
  </p:notesMasterIdLst>
  <p:handoutMasterIdLst>
    <p:handoutMasterId r:id="rId28"/>
  </p:handoutMasterIdLst>
  <p:sldIdLst>
    <p:sldId id="256" r:id="rId3"/>
    <p:sldId id="307" r:id="rId4"/>
    <p:sldId id="308" r:id="rId5"/>
    <p:sldId id="295" r:id="rId6"/>
    <p:sldId id="309" r:id="rId7"/>
    <p:sldId id="2652" r:id="rId8"/>
    <p:sldId id="2653" r:id="rId9"/>
    <p:sldId id="2646" r:id="rId10"/>
    <p:sldId id="2647" r:id="rId11"/>
    <p:sldId id="2648" r:id="rId12"/>
    <p:sldId id="2654" r:id="rId13"/>
    <p:sldId id="2655" r:id="rId14"/>
    <p:sldId id="2656" r:id="rId15"/>
    <p:sldId id="2657" r:id="rId16"/>
    <p:sldId id="2659" r:id="rId17"/>
    <p:sldId id="2658" r:id="rId18"/>
    <p:sldId id="2660" r:id="rId19"/>
    <p:sldId id="2661" r:id="rId20"/>
    <p:sldId id="2662" r:id="rId21"/>
    <p:sldId id="2663" r:id="rId22"/>
    <p:sldId id="2664" r:id="rId23"/>
    <p:sldId id="2665" r:id="rId24"/>
    <p:sldId id="2666" r:id="rId25"/>
    <p:sldId id="30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D00"/>
    <a:srgbClr val="F4F4F4"/>
    <a:srgbClr val="009CD6"/>
    <a:srgbClr val="5B9BD5"/>
    <a:srgbClr val="363871"/>
    <a:srgbClr val="FFBE14"/>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44" autoAdjust="0"/>
    <p:restoredTop sz="96513" autoAdjust="0"/>
  </p:normalViewPr>
  <p:slideViewPr>
    <p:cSldViewPr snapToGrid="0">
      <p:cViewPr varScale="1">
        <p:scale>
          <a:sx n="56" d="100"/>
          <a:sy n="56" d="100"/>
        </p:scale>
        <p:origin x="33" y="1059"/>
      </p:cViewPr>
      <p:guideLst>
        <p:guide orient="horz" pos="2160"/>
        <p:guide pos="3840"/>
      </p:guideLst>
    </p:cSldViewPr>
  </p:slideViewPr>
  <p:notesTextViewPr>
    <p:cViewPr>
      <p:scale>
        <a:sx n="1" d="1"/>
        <a:sy n="1" d="1"/>
      </p:scale>
      <p:origin x="0" y="0"/>
    </p:cViewPr>
  </p:notesTextViewPr>
  <p:notesViewPr>
    <p:cSldViewPr snapToGrid="0">
      <p:cViewPr varScale="1">
        <p:scale>
          <a:sx n="97" d="100"/>
          <a:sy n="97" d="100"/>
        </p:scale>
        <p:origin x="182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92EA-4FB5-417A-96F6-B3058A54AB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75D5479-0008-4BFD-BE18-7442B16913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2114D-3A05-4B20-822E-8261653B33D2}" type="datetimeFigureOut">
              <a:rPr lang="en-US" smtClean="0"/>
              <a:t>9/18/2020</a:t>
            </a:fld>
            <a:endParaRPr lang="en-US"/>
          </a:p>
        </p:txBody>
      </p:sp>
      <p:sp>
        <p:nvSpPr>
          <p:cNvPr id="4" name="Footer Placeholder 3">
            <a:extLst>
              <a:ext uri="{FF2B5EF4-FFF2-40B4-BE49-F238E27FC236}">
                <a16:creationId xmlns:a16="http://schemas.microsoft.com/office/drawing/2014/main" id="{EABD4BE7-9FD8-4D10-87DD-2B2BC23B46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0342B2-B657-4BF5-B0C4-8D3FD65073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E5079B-D1F0-49DB-8DFB-E06CD09EC17E}" type="slidenum">
              <a:rPr lang="en-US" smtClean="0"/>
              <a:t>‹#›</a:t>
            </a:fld>
            <a:endParaRPr lang="en-US"/>
          </a:p>
        </p:txBody>
      </p:sp>
    </p:spTree>
    <p:extLst>
      <p:ext uri="{BB962C8B-B14F-4D97-AF65-F5344CB8AC3E}">
        <p14:creationId xmlns:p14="http://schemas.microsoft.com/office/powerpoint/2010/main" val="4200547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F008D2-43B4-45EB-8E80-36DCF9CD046D}" type="datetimeFigureOut">
              <a:rPr lang="en-US" smtClean="0"/>
              <a:t>9/18/2020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8591F-50F3-4C40-9DA2-D793276CC051}" type="slidenum">
              <a:rPr lang="en-US" smtClean="0"/>
              <a:t>‹#›</a:t>
            </a:fld>
            <a:endParaRPr lang="en-US"/>
          </a:p>
        </p:txBody>
      </p:sp>
    </p:spTree>
    <p:extLst>
      <p:ext uri="{BB962C8B-B14F-4D97-AF65-F5344CB8AC3E}">
        <p14:creationId xmlns:p14="http://schemas.microsoft.com/office/powerpoint/2010/main" val="779994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EG" dirty="0"/>
              <a:t>لا يمكن أن نتجاهل التكنولوجيا – غالباً ما تركز وسائل الإعلام على الأشياء التي يمكن ألا تسير على ما يرام (والتي تسير بالفعل على ما لا يرام) ولكن هناك العديد من الإيجابيات ويتفق معظم الناس على أن الإيجابيات تفوق السلبيات. ويرى الكثيرون أنهم إذا لم يكونوا متصلين، فإن شيئاً ما يفوتهم.</a:t>
            </a:r>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3</a:t>
            </a:fld>
            <a:endParaRPr lang="en-US"/>
          </a:p>
        </p:txBody>
      </p:sp>
    </p:spTree>
    <p:extLst>
      <p:ext uri="{BB962C8B-B14F-4D97-AF65-F5344CB8AC3E}">
        <p14:creationId xmlns:p14="http://schemas.microsoft.com/office/powerpoint/2010/main" val="3362184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EG" dirty="0">
                <a:latin typeface="Dubai" panose="020B0503030403030204" pitchFamily="34" charset="-78"/>
                <a:cs typeface="Dubai" panose="020B0503030403030204" pitchFamily="34" charset="-78"/>
              </a:rPr>
              <a:t>أفهم الأجهزة المتوفرة في المنزل والمنصات المستخدمة. ولست بحاجة إلى أن تكون خبيراً في كل تطبيق ولعبة يستخدمها أطفالك ولكن من المهم أن تكون على دراية بما هي - حتى تتمكن من معرفة المزيد عنها إذا حدثت مشكلة.</a:t>
            </a:r>
            <a:endParaRPr lang="de-DE" dirty="0">
              <a:latin typeface="Dubai" panose="020B0503030403030204" pitchFamily="34" charset="-78"/>
              <a:cs typeface="Dubai" panose="020B0503030403030204" pitchFamily="34" charset="-78"/>
            </a:endParaRPr>
          </a:p>
        </p:txBody>
      </p:sp>
      <p:sp>
        <p:nvSpPr>
          <p:cNvPr id="4" name="Foliennummernplatzhalter 3"/>
          <p:cNvSpPr>
            <a:spLocks noGrp="1"/>
          </p:cNvSpPr>
          <p:nvPr>
            <p:ph type="sldNum" sz="quarter" idx="10"/>
          </p:nvPr>
        </p:nvSpPr>
        <p:spPr/>
        <p:txBody>
          <a:bodyPr/>
          <a:lstStyle/>
          <a:p>
            <a:fld id="{46A8591F-50F3-4C40-9DA2-D793276CC051}" type="slidenum">
              <a:rPr lang="en-US" smtClean="0"/>
              <a:t>12</a:t>
            </a:fld>
            <a:endParaRPr lang="en-US"/>
          </a:p>
        </p:txBody>
      </p:sp>
    </p:spTree>
    <p:extLst>
      <p:ext uri="{BB962C8B-B14F-4D97-AF65-F5344CB8AC3E}">
        <p14:creationId xmlns:p14="http://schemas.microsoft.com/office/powerpoint/2010/main" val="569053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EG" dirty="0">
                <a:latin typeface="Dubai" panose="020B0503030403030204" pitchFamily="34" charset="-78"/>
                <a:cs typeface="Dubai" panose="020B0503030403030204" pitchFamily="34" charset="-78"/>
              </a:rPr>
              <a:t>إن الأمن </a:t>
            </a:r>
            <a:r>
              <a:rPr lang="ar-EG" dirty="0" err="1">
                <a:latin typeface="Dubai" panose="020B0503030403030204" pitchFamily="34" charset="-78"/>
                <a:cs typeface="Dubai" panose="020B0503030403030204" pitchFamily="34" charset="-78"/>
              </a:rPr>
              <a:t>السيبراني</a:t>
            </a:r>
            <a:r>
              <a:rPr lang="ar-EG" dirty="0">
                <a:latin typeface="Dubai" panose="020B0503030403030204" pitchFamily="34" charset="-78"/>
                <a:cs typeface="Dubai" panose="020B0503030403030204" pitchFamily="34" charset="-78"/>
              </a:rPr>
              <a:t> جزء مهم من الأمان على الإنترنت. وينبغي حماية الأجهزة من البرمجيات الضارة والفيروسات بنفس الطريقة التي تحمي بها منزلك من المتسللين. وينبغي أن يضع الآباء هذا النوع من الحماية لأطفالهم.</a:t>
            </a:r>
            <a:endParaRPr lang="de-DE" dirty="0">
              <a:latin typeface="Dubai" panose="020B0503030403030204" pitchFamily="34" charset="-78"/>
              <a:cs typeface="Dubai" panose="020B0503030403030204" pitchFamily="34" charset="-78"/>
            </a:endParaRPr>
          </a:p>
        </p:txBody>
      </p:sp>
      <p:sp>
        <p:nvSpPr>
          <p:cNvPr id="4" name="Foliennummernplatzhalter 3"/>
          <p:cNvSpPr>
            <a:spLocks noGrp="1"/>
          </p:cNvSpPr>
          <p:nvPr>
            <p:ph type="sldNum" sz="quarter" idx="10"/>
          </p:nvPr>
        </p:nvSpPr>
        <p:spPr/>
        <p:txBody>
          <a:bodyPr/>
          <a:lstStyle/>
          <a:p>
            <a:fld id="{46A8591F-50F3-4C40-9DA2-D793276CC051}" type="slidenum">
              <a:rPr lang="en-US" smtClean="0"/>
              <a:t>13</a:t>
            </a:fld>
            <a:endParaRPr lang="en-US"/>
          </a:p>
        </p:txBody>
      </p:sp>
    </p:spTree>
    <p:extLst>
      <p:ext uri="{BB962C8B-B14F-4D97-AF65-F5344CB8AC3E}">
        <p14:creationId xmlns:p14="http://schemas.microsoft.com/office/powerpoint/2010/main" val="3861756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EG" dirty="0"/>
              <a:t>أجرِ مناقشة بشأن متى وأين وكيف يمكن استخدام التكنولوجيا في المنزل. ومن الأمور الجيدة عدم استخدام الأجهزة وقت تناول الوجبات، وينبغي أن ينطبق ذلك على الآباء أيضاً. ومن الأمور الجيدة التأكد من عدم ترك الأجهزة في غرفة النوم طوال الليل - وينبغي أن ينطبق ذلك على الآباء أيضاً. والحجة هنا هي أن الجهاز في غرفة النوم من المحتمل أن يؤثر على النوم. ولا يتعلق الأمر بالضرورة بارتكاب الأطفال لأفعال خاطئة على الجهاز (النفاذ إلى محتوى غير لائق على سبيل المثال) بدلاً من أنه سيكون مصدر إلهاء ويمكن أن يمنعهم من الحصول على قسط كافٍ من النوم.</a:t>
            </a:r>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14</a:t>
            </a:fld>
            <a:endParaRPr lang="en-US"/>
          </a:p>
        </p:txBody>
      </p:sp>
    </p:spTree>
    <p:extLst>
      <p:ext uri="{BB962C8B-B14F-4D97-AF65-F5344CB8AC3E}">
        <p14:creationId xmlns:p14="http://schemas.microsoft.com/office/powerpoint/2010/main" val="3407747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EG" dirty="0"/>
              <a:t>اهتم بما يفعله الأطفال على الإنترنت. واسألهم إذا كان بإمكانك أن تلعب لعبة معهم - تماماً كما تكون مهتماً بما يفعلونه عندما يخرجون من المنزل. وينبغي أن يكون الآباء على دراية بما يفعله أطفالهم على الإنترنت ولكن ألا يكونوا متداخلين بشدة في شؤونهم أو يحكمون على تصرفاهم. ولذلك يتعين أن يكون لدينا بعض الفهم ولكن ألا نرفض شيئاً لمجرد أننا لا نفهمه! إن الأطفال والشباب يستفيدون بشيء مما يفعلونه على الإنترنت - والأمر يتعلق بتحقيق التوازن وعدم قضاء الوقت على الإنترنت فقط ...</a:t>
            </a:r>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15</a:t>
            </a:fld>
            <a:endParaRPr lang="en-US"/>
          </a:p>
        </p:txBody>
      </p:sp>
    </p:spTree>
    <p:extLst>
      <p:ext uri="{BB962C8B-B14F-4D97-AF65-F5344CB8AC3E}">
        <p14:creationId xmlns:p14="http://schemas.microsoft.com/office/powerpoint/2010/main" val="2743143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EG" dirty="0">
                <a:latin typeface="Dubai" panose="020B0503030403030204" pitchFamily="34" charset="-78"/>
                <a:cs typeface="Dubai" panose="020B0503030403030204" pitchFamily="34" charset="-78"/>
              </a:rPr>
              <a:t>هناك تصنيفات عمرية للألعاب والتطبيقات ويمكن أن تكون هذه دليلاً مفيداً للآباء - وبالمثل هناك مواقع إلكترونية تقدم استعراضات مفيدة للألعاب والتطبيقات الشائعة. </a:t>
            </a:r>
            <a:r>
              <a:rPr lang="en-GB" dirty="0">
                <a:latin typeface="Dubai" panose="020B0503030403030204" pitchFamily="34" charset="-78"/>
                <a:cs typeface="Dubai" panose="020B0503030403030204" pitchFamily="34" charset="-78"/>
              </a:rPr>
              <a:t>www.commonsensemedia.org</a:t>
            </a:r>
            <a:endParaRPr lang="de-DE" dirty="0">
              <a:latin typeface="Dubai" panose="020B0503030403030204" pitchFamily="34" charset="-78"/>
              <a:cs typeface="Dubai" panose="020B0503030403030204" pitchFamily="34" charset="-78"/>
            </a:endParaRPr>
          </a:p>
        </p:txBody>
      </p:sp>
      <p:sp>
        <p:nvSpPr>
          <p:cNvPr id="4" name="Foliennummernplatzhalter 3"/>
          <p:cNvSpPr>
            <a:spLocks noGrp="1"/>
          </p:cNvSpPr>
          <p:nvPr>
            <p:ph type="sldNum" sz="quarter" idx="10"/>
          </p:nvPr>
        </p:nvSpPr>
        <p:spPr/>
        <p:txBody>
          <a:bodyPr/>
          <a:lstStyle/>
          <a:p>
            <a:fld id="{46A8591F-50F3-4C40-9DA2-D793276CC051}" type="slidenum">
              <a:rPr lang="en-US" smtClean="0"/>
              <a:t>16</a:t>
            </a:fld>
            <a:endParaRPr lang="en-US"/>
          </a:p>
        </p:txBody>
      </p:sp>
    </p:spTree>
    <p:extLst>
      <p:ext uri="{BB962C8B-B14F-4D97-AF65-F5344CB8AC3E}">
        <p14:creationId xmlns:p14="http://schemas.microsoft.com/office/powerpoint/2010/main" val="3238581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EG" dirty="0">
                <a:latin typeface="Dubai" panose="020B0503030403030204" pitchFamily="34" charset="-78"/>
                <a:cs typeface="Dubai" panose="020B0503030403030204" pitchFamily="34" charset="-78"/>
              </a:rPr>
              <a:t>تحتوي الأجهزة على إعدادات يمكنها وقف المشتريات داخل التطبيقات أو وقف استخدام بطاقات الائتمان على الإنترنت. فقبل إعطاء الجهاز للطفل، من المهم تشغيل هذه الإعدادات بحيث يكون هناك بعض التحكم في أي معاملات تتم على الإنترنت.</a:t>
            </a:r>
            <a:endParaRPr lang="de-DE" dirty="0">
              <a:latin typeface="Dubai" panose="020B0503030403030204" pitchFamily="34" charset="-78"/>
              <a:cs typeface="Dubai" panose="020B0503030403030204" pitchFamily="34" charset="-78"/>
            </a:endParaRPr>
          </a:p>
        </p:txBody>
      </p:sp>
      <p:sp>
        <p:nvSpPr>
          <p:cNvPr id="4" name="Foliennummernplatzhalter 3"/>
          <p:cNvSpPr>
            <a:spLocks noGrp="1"/>
          </p:cNvSpPr>
          <p:nvPr>
            <p:ph type="sldNum" sz="quarter" idx="10"/>
          </p:nvPr>
        </p:nvSpPr>
        <p:spPr/>
        <p:txBody>
          <a:bodyPr/>
          <a:lstStyle/>
          <a:p>
            <a:fld id="{46A8591F-50F3-4C40-9DA2-D793276CC051}" type="slidenum">
              <a:rPr lang="en-US" smtClean="0"/>
              <a:t>17</a:t>
            </a:fld>
            <a:endParaRPr lang="en-US"/>
          </a:p>
        </p:txBody>
      </p:sp>
    </p:spTree>
    <p:extLst>
      <p:ext uri="{BB962C8B-B14F-4D97-AF65-F5344CB8AC3E}">
        <p14:creationId xmlns:p14="http://schemas.microsoft.com/office/powerpoint/2010/main" val="908040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EG" dirty="0">
                <a:latin typeface="Dubai" panose="020B0503030403030204" pitchFamily="34" charset="-78"/>
                <a:cs typeface="Dubai" panose="020B0503030403030204" pitchFamily="34" charset="-78"/>
              </a:rPr>
              <a:t>تعتبر معرفة كيفية الإبلاغ مسألة بالغة الأهمية. ومن الناحية المثالية، إذا لم يسر شيء على ما يرام، سيقوم الأطفال والشباب بإخبار والديهم أو شخص بالغ موثوق فيه - ولكن هناك أيضاً خطوط مساعدة وبالطبع يمكنهم في كثير من الحالات تقديم بلاغ إلى التطبيق/اللعبة التي يستخدمونها. والإبلاغ مهم ويتعين تشجيعه - ينبغي أن يعرف الأطفال كيف يقومون بذلك. ومرة أخرى – فإن الطريقة التي يتصرف بها الآباء مسألة بالغ الأهمية - إذا كانوا يخبرونك عن مشكلة، فهذا أمر جيد – فإنهم لا يحتفظون به لأنفسهم - سيحدد رد فعلك ما إذا كانوا سيأتون إليك مرة أخرى إذا لم يسر شيء آخر على ما يرام.</a:t>
            </a:r>
            <a:endParaRPr lang="de-DE" dirty="0">
              <a:latin typeface="Dubai" panose="020B0503030403030204" pitchFamily="34" charset="-78"/>
              <a:cs typeface="Dubai" panose="020B0503030403030204" pitchFamily="34" charset="-78"/>
            </a:endParaRPr>
          </a:p>
        </p:txBody>
      </p:sp>
      <p:sp>
        <p:nvSpPr>
          <p:cNvPr id="4" name="Foliennummernplatzhalter 3"/>
          <p:cNvSpPr>
            <a:spLocks noGrp="1"/>
          </p:cNvSpPr>
          <p:nvPr>
            <p:ph type="sldNum" sz="quarter" idx="10"/>
          </p:nvPr>
        </p:nvSpPr>
        <p:spPr/>
        <p:txBody>
          <a:bodyPr/>
          <a:lstStyle/>
          <a:p>
            <a:fld id="{46A8591F-50F3-4C40-9DA2-D793276CC051}" type="slidenum">
              <a:rPr lang="en-US" smtClean="0"/>
              <a:t>18</a:t>
            </a:fld>
            <a:endParaRPr lang="en-US"/>
          </a:p>
        </p:txBody>
      </p:sp>
    </p:spTree>
    <p:extLst>
      <p:ext uri="{BB962C8B-B14F-4D97-AF65-F5344CB8AC3E}">
        <p14:creationId xmlns:p14="http://schemas.microsoft.com/office/powerpoint/2010/main" val="2637899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EG" dirty="0">
                <a:latin typeface="Dubai" panose="020B0503030403030204" pitchFamily="34" charset="-78"/>
                <a:cs typeface="Dubai" panose="020B0503030403030204" pitchFamily="34" charset="-78"/>
              </a:rPr>
              <a:t>إذا حصلنا على خدمة مقابل لا شيء (أي لم ندفع مقابلها) فذلك لأننا (المستخدم) المنتج نفسه. وعلى الأطفال والشباب أن يفهموا أنهم يُمنَحون في كثير من الأحيان الإذن لاستخدام التطبيقات والألعاب للنفاذ إلى بياناتهم. ومن المهم مناقشة هذا الموضوع - ذكّرهم بالمجيء والسؤال إذا لم يكونوا متأكدين.</a:t>
            </a:r>
            <a:endParaRPr lang="de-DE" dirty="0">
              <a:latin typeface="Dubai" panose="020B0503030403030204" pitchFamily="34" charset="-78"/>
              <a:cs typeface="Dubai" panose="020B0503030403030204" pitchFamily="34" charset="-78"/>
            </a:endParaRPr>
          </a:p>
        </p:txBody>
      </p:sp>
      <p:sp>
        <p:nvSpPr>
          <p:cNvPr id="4" name="Foliennummernplatzhalter 3"/>
          <p:cNvSpPr>
            <a:spLocks noGrp="1"/>
          </p:cNvSpPr>
          <p:nvPr>
            <p:ph type="sldNum" sz="quarter" idx="10"/>
          </p:nvPr>
        </p:nvSpPr>
        <p:spPr/>
        <p:txBody>
          <a:bodyPr/>
          <a:lstStyle/>
          <a:p>
            <a:fld id="{46A8591F-50F3-4C40-9DA2-D793276CC051}" type="slidenum">
              <a:rPr lang="en-US" smtClean="0"/>
              <a:t>19</a:t>
            </a:fld>
            <a:endParaRPr lang="en-US"/>
          </a:p>
        </p:txBody>
      </p:sp>
    </p:spTree>
    <p:extLst>
      <p:ext uri="{BB962C8B-B14F-4D97-AF65-F5344CB8AC3E}">
        <p14:creationId xmlns:p14="http://schemas.microsoft.com/office/powerpoint/2010/main" val="145884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EG" dirty="0">
                <a:latin typeface="Dubai" panose="020B0503030403030204" pitchFamily="34" charset="-78"/>
                <a:cs typeface="Dubai" panose="020B0503030403030204" pitchFamily="34" charset="-78"/>
              </a:rPr>
              <a:t>إن رسالة "لا تتحدث إلى الغرباء على الإنترنت" واحدة من أكثر رسائل الأمان المتبادلة على الإنترنت. وتملأ قصص الأشخاص المولعين بالأطفال الآباء بالخوف - وهو أمر مفهوم. والرسالة مهمة، ولكن الأطفال يتحدثون مع الغرباء ولن يسبب ذلك دائماً مشاكل - إذا شعروا بعدم الارتياح عند التحدث إلى شخص ما، أو إذا أرسل لهم شخص ما شيئاً غير لائق أو طلب منهم القيام بشيء يرون أنه خطأ، عليهم إبلاغ شخص ما بذلك. غير أنه إذا كانوا يخشون العواقب إذا أبلغوا شخصاً آخر - مثلاً أنهم لن يستطيعوا استخدام تطبيق ما أو لعبة ما بعد ذلك، سيكون عندئذ على الآباء التفكير فيما إذا كان من المحتمل أن يخبرهم الأطفال بذلك؟ وإذا كان شخص آخر يتصرف بطريقة خاطئة تجاههم – مثلاً عن طريق إرسال صورة غير لائقة لهم على موقع للتواصل الاجتماعي (أو مطالبة الطفل بإرسال شيء غير لائق) فهل الرد السليم يكون إخبار الطفل بأنه لا يستطيع استخدام التطبيق بعد الآن – فإنهم لم </a:t>
            </a:r>
            <a:r>
              <a:rPr lang="ar-EG" dirty="0" err="1">
                <a:latin typeface="Dubai" panose="020B0503030403030204" pitchFamily="34" charset="-78"/>
                <a:cs typeface="Dubai" panose="020B0503030403030204" pitchFamily="34" charset="-78"/>
              </a:rPr>
              <a:t>يرتكبوا</a:t>
            </a:r>
            <a:r>
              <a:rPr lang="ar-EG" dirty="0">
                <a:latin typeface="Dubai" panose="020B0503030403030204" pitchFamily="34" charset="-78"/>
                <a:cs typeface="Dubai" panose="020B0503030403030204" pitchFamily="34" charset="-78"/>
              </a:rPr>
              <a:t> أي خطأ ولكن تتم معاقبتهم - وقد يكون من الممكن منع مستخدم معين والإبلاغ عنه - تحتوي معظم المواقع على أدوات تتيح للمستخدم التحكم فيمن يمكن مراسلته وما إلى ذلك. ومرة أخرى، يعتبر الحوار والمناقشة أهم شيء هنا.</a:t>
            </a:r>
            <a:endParaRPr lang="de-DE" dirty="0">
              <a:latin typeface="Dubai" panose="020B0503030403030204" pitchFamily="34" charset="-78"/>
              <a:cs typeface="Dubai" panose="020B0503030403030204" pitchFamily="34" charset="-78"/>
            </a:endParaRPr>
          </a:p>
        </p:txBody>
      </p:sp>
      <p:sp>
        <p:nvSpPr>
          <p:cNvPr id="4" name="Foliennummernplatzhalter 3"/>
          <p:cNvSpPr>
            <a:spLocks noGrp="1"/>
          </p:cNvSpPr>
          <p:nvPr>
            <p:ph type="sldNum" sz="quarter" idx="10"/>
          </p:nvPr>
        </p:nvSpPr>
        <p:spPr/>
        <p:txBody>
          <a:bodyPr/>
          <a:lstStyle/>
          <a:p>
            <a:fld id="{46A8591F-50F3-4C40-9DA2-D793276CC051}" type="slidenum">
              <a:rPr lang="en-US" smtClean="0"/>
              <a:t>21</a:t>
            </a:fld>
            <a:endParaRPr lang="en-US"/>
          </a:p>
        </p:txBody>
      </p:sp>
    </p:spTree>
    <p:extLst>
      <p:ext uri="{BB962C8B-B14F-4D97-AF65-F5344CB8AC3E}">
        <p14:creationId xmlns:p14="http://schemas.microsoft.com/office/powerpoint/2010/main" val="262907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EG" dirty="0">
                <a:latin typeface="Dubai" panose="020B0503030403030204" pitchFamily="34" charset="-78"/>
                <a:cs typeface="Dubai" panose="020B0503030403030204" pitchFamily="34" charset="-78"/>
              </a:rPr>
              <a:t>من المهم إجراء محادثات عما يمكن تبادله. فالبيان الشامل الذي يفيد بعدم تبادل أي معلومات شخصية على الإنترنت ليس مفيداً – لا نستطيع أن نفعل الكثير بدون الإنترنت هذه الأيام دون تبادل بعض المعلومات الشخصية، ولذلك يتعين أن تتحدث عما هو مناسب وعما هو غير مناسب.</a:t>
            </a:r>
            <a:endParaRPr lang="de-DE" dirty="0">
              <a:latin typeface="Dubai" panose="020B0503030403030204" pitchFamily="34" charset="-78"/>
              <a:cs typeface="Dubai" panose="020B0503030403030204" pitchFamily="34" charset="-78"/>
            </a:endParaRPr>
          </a:p>
        </p:txBody>
      </p:sp>
      <p:sp>
        <p:nvSpPr>
          <p:cNvPr id="4" name="Foliennummernplatzhalter 3"/>
          <p:cNvSpPr>
            <a:spLocks noGrp="1"/>
          </p:cNvSpPr>
          <p:nvPr>
            <p:ph type="sldNum" sz="quarter" idx="10"/>
          </p:nvPr>
        </p:nvSpPr>
        <p:spPr/>
        <p:txBody>
          <a:bodyPr/>
          <a:lstStyle/>
          <a:p>
            <a:fld id="{46A8591F-50F3-4C40-9DA2-D793276CC051}" type="slidenum">
              <a:rPr lang="en-US" smtClean="0"/>
              <a:t>22</a:t>
            </a:fld>
            <a:endParaRPr lang="en-US"/>
          </a:p>
        </p:txBody>
      </p:sp>
    </p:spTree>
    <p:extLst>
      <p:ext uri="{BB962C8B-B14F-4D97-AF65-F5344CB8AC3E}">
        <p14:creationId xmlns:p14="http://schemas.microsoft.com/office/powerpoint/2010/main" val="1517321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EG" dirty="0">
                <a:latin typeface="Dubai" panose="020B0503030403030204" pitchFamily="34" charset="-78"/>
                <a:cs typeface="Dubai" panose="020B0503030403030204" pitchFamily="34" charset="-78"/>
              </a:rPr>
              <a:t>يُظهر الرسم البياني نسبة الأشخاص الذين تتراوح أعمارهم بين 15 و24 سنة الذين يستخدمون الإنترنت إلى جانب إجمالي السكان - من الواضح أنه من المرجح أن تستخدم هذه الفئة العمرية الإنترنت أكثر من السكان الأوسع، وبالتالي من المهم حماية الأطفال على الإنترنت.</a:t>
            </a:r>
            <a:endParaRPr lang="de-DE" dirty="0">
              <a:latin typeface="Dubai" panose="020B0503030403030204" pitchFamily="34" charset="-78"/>
              <a:cs typeface="Dubai" panose="020B0503030403030204" pitchFamily="34" charset="-78"/>
            </a:endParaRPr>
          </a:p>
        </p:txBody>
      </p:sp>
      <p:sp>
        <p:nvSpPr>
          <p:cNvPr id="4" name="Foliennummernplatzhalter 3"/>
          <p:cNvSpPr>
            <a:spLocks noGrp="1"/>
          </p:cNvSpPr>
          <p:nvPr>
            <p:ph type="sldNum" sz="quarter" idx="10"/>
          </p:nvPr>
        </p:nvSpPr>
        <p:spPr/>
        <p:txBody>
          <a:bodyPr/>
          <a:lstStyle/>
          <a:p>
            <a:fld id="{46A8591F-50F3-4C40-9DA2-D793276CC051}" type="slidenum">
              <a:rPr lang="en-US" smtClean="0"/>
              <a:t>4</a:t>
            </a:fld>
            <a:endParaRPr lang="en-US"/>
          </a:p>
        </p:txBody>
      </p:sp>
    </p:spTree>
    <p:extLst>
      <p:ext uri="{BB962C8B-B14F-4D97-AF65-F5344CB8AC3E}">
        <p14:creationId xmlns:p14="http://schemas.microsoft.com/office/powerpoint/2010/main" val="177998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EG" dirty="0"/>
              <a:t>من المهم إجراء محادثة عن السمعة على الإنترنت - ما الذي سيفكر فيه الناس عندما يبحثون عنك باستخدام أحد متصفحات الإنترنت ويجدون بعض الصور أو التغريدات المحرجة التي تستخدم كلمات غير لائقة. وتذكّر أنه غالباً ما لا يكون هناك سياق للصورة التي تظهر على الإنترنت - ويمكن تفسيرها بسهولة تفسيراً خاطئاً. وينبغي أن يراعي الآباء أيضاً الصور التي قد ينشرونها لأطفالهم - هل تحققوا من أن أطفالهم سعداء بنشر الصور أم لا؟</a:t>
            </a:r>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23</a:t>
            </a:fld>
            <a:endParaRPr lang="en-US"/>
          </a:p>
        </p:txBody>
      </p:sp>
    </p:spTree>
    <p:extLst>
      <p:ext uri="{BB962C8B-B14F-4D97-AF65-F5344CB8AC3E}">
        <p14:creationId xmlns:p14="http://schemas.microsoft.com/office/powerpoint/2010/main" val="525776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A8591F-50F3-4C40-9DA2-D793276CC051}" type="slidenum">
              <a:rPr lang="en-US" smtClean="0"/>
              <a:t>24</a:t>
            </a:fld>
            <a:endParaRPr lang="en-US"/>
          </a:p>
        </p:txBody>
      </p:sp>
    </p:spTree>
    <p:extLst>
      <p:ext uri="{BB962C8B-B14F-4D97-AF65-F5344CB8AC3E}">
        <p14:creationId xmlns:p14="http://schemas.microsoft.com/office/powerpoint/2010/main" val="4186676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EG" dirty="0"/>
              <a:t>يمكن القول إن أياً من هذه المخاطر ليس بجديد - فقد كانت كلها موجودة حتى قبل التفكير في الإنترنت بفترة طويلة- سيحمي البالغون الأطفال والشباب من كل هذه المخاطر في حياتهم غير المتصلة بالإنترنت دون مزيد من التفكير – ولكن يكون التصدي لهذه المخاطر أكثر صعوبة عندما يكونون على الإنترنت. وعلى سبيل المثال، قبل أن تظهر الإنترنت، كان الآباء يستطيعون إدارة أنواع الأشياء التي قد يصادفها أطفالهم في البيئة المنزلية، ولكن أصبح هذا الأمر أكثر صعوبة الآن مع التكنولوجيا – وبالتالي، يسرت الإنترنت التعرض لبعض من هذه المخاطر. وينبغي أن يشعر الآباء بالقدرة على التصدي لهذه المخاطر - إنها أكثر صعوبة مما كانت عليه في العالم غير المتصل بالإنترنت، ولكن يمثل الحوار والمناقشة والتواصل بشكل جيد جزءاً من الحل.</a:t>
            </a:r>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5</a:t>
            </a:fld>
            <a:endParaRPr lang="en-US"/>
          </a:p>
        </p:txBody>
      </p:sp>
    </p:spTree>
    <p:extLst>
      <p:ext uri="{BB962C8B-B14F-4D97-AF65-F5344CB8AC3E}">
        <p14:creationId xmlns:p14="http://schemas.microsoft.com/office/powerpoint/2010/main" val="3913747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ar-EG" dirty="0"/>
              <a:t>من الأمثلة الجيدة على المخاطر (استمراراً من الشريحة السابقة) هي قبل ظهور الإنترنت بفترة طويلة، كان بعض الأطفال يبحثون عن الكلمات الوقحة في القواميس - تعرض الشريحة التالية (7) أطفالاً وهم يبحثون عن شيء لم يكن من المفترض أن يفعلوه على الإنترنت. والنقطة الأساسية هنا هي أنه لا ينبغي أن يفاجأ الآباء بأن الأطفال والشباب سيفعلون في بعض الأحيان أشياء ربما لا يكون من السليم أن يفعلونها. وكان الحال كذلك دائماً - ربما شجعهم أصدقاؤهم على ذلك، أو كانوا يحاولون الظهور بشكل مثير – فقد كان ذلك جزءاً من النمو ...</a:t>
            </a:r>
            <a:endParaRPr lang="en-GB" dirty="0"/>
          </a:p>
        </p:txBody>
      </p:sp>
      <p:sp>
        <p:nvSpPr>
          <p:cNvPr id="4" name="Slide Number Placeholder 3"/>
          <p:cNvSpPr>
            <a:spLocks noGrp="1"/>
          </p:cNvSpPr>
          <p:nvPr>
            <p:ph type="sldNum" sz="quarter" idx="5"/>
          </p:nvPr>
        </p:nvSpPr>
        <p:spPr/>
        <p:txBody>
          <a:bodyPr/>
          <a:lstStyle/>
          <a:p>
            <a:fld id="{2DFE8043-DB9B-4CE6-916A-01B07CC226A5}" type="slidenum">
              <a:rPr lang="en-GB" smtClean="0"/>
              <a:t>6</a:t>
            </a:fld>
            <a:endParaRPr lang="en-GB"/>
          </a:p>
        </p:txBody>
      </p:sp>
    </p:spTree>
    <p:extLst>
      <p:ext uri="{BB962C8B-B14F-4D97-AF65-F5344CB8AC3E}">
        <p14:creationId xmlns:p14="http://schemas.microsoft.com/office/powerpoint/2010/main" val="2012578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rtl="1"/>
            <a:r>
              <a:rPr lang="ar-EG" dirty="0">
                <a:latin typeface="Dubai" panose="020B0503030403030204" pitchFamily="34" charset="-78"/>
                <a:cs typeface="Dubai" panose="020B0503030403030204" pitchFamily="34" charset="-78"/>
              </a:rPr>
              <a:t>عندما يبحثون عن كلمات وقحة على الإنترنت، يكون المحتوى الذي يطلعون عليه أكثر تطرفاً من أي شيء كان من الممكن أن يجدوه في القاموس وبالطبع تُعرض عليهم الصور ومقاطع الفيديو وليس الكلمات فقط. ومن المحتمل ألا يبالغ الآباء الذين يجدون أطفالهم يبحثون عن كلمات وقحة في القاموس في رد الفعل في حين من الأرجح أن يبالغ الآباء الذين يجدون أطفالهم ينظرون إلى محتوى غير لائق على الإنترنت في رد الفعل. ونحن نفهم السبب. فقد يكون المحتوى صادماً ولكن الفكرة هي: إذا كان الأطفال يفعلون ما كان يفعله الأطفال دائماً - تجاوز الحدود بسبب الفضول - فهل يمكن أن نلومهم على ذلك؟ فمن الذي أعطاهم الهواتف والأجهزة اللوحية والحواسيب؟ إنهم آباؤهم الذين قاموا بذلك – وبالتالي، فإن عدم المبالغة في رد الفعل إذا حدث خطأ ما يعتبر بالغ الأهمية. وقد ينزعج الأطفال حقاً من بعض المحتوى الذي يتعرضون له وقد يحتاجون إلى الدعم بدلاً من التأديب.</a:t>
            </a:r>
            <a:endParaRPr lang="en-GB" dirty="0">
              <a:latin typeface="Dubai" panose="020B0503030403030204" pitchFamily="34" charset="-78"/>
              <a:cs typeface="Dubai" panose="020B0503030403030204" pitchFamily="34" charset="-78"/>
            </a:endParaRPr>
          </a:p>
        </p:txBody>
      </p:sp>
      <p:sp>
        <p:nvSpPr>
          <p:cNvPr id="4" name="Slide Number Placeholder 3"/>
          <p:cNvSpPr>
            <a:spLocks noGrp="1"/>
          </p:cNvSpPr>
          <p:nvPr>
            <p:ph type="sldNum" sz="quarter" idx="10"/>
          </p:nvPr>
        </p:nvSpPr>
        <p:spPr/>
        <p:txBody>
          <a:bodyPr/>
          <a:lstStyle/>
          <a:p>
            <a:pPr>
              <a:defRPr/>
            </a:pPr>
            <a:fld id="{EFE80188-A709-4A34-9BAF-21DFDA746D43}" type="slidenum">
              <a:rPr lang="en-US" altLang="en-US" smtClean="0"/>
              <a:pPr>
                <a:defRPr/>
              </a:pPr>
              <a:t>7</a:t>
            </a:fld>
            <a:endParaRPr lang="en-US" altLang="en-US"/>
          </a:p>
        </p:txBody>
      </p:sp>
    </p:spTree>
    <p:extLst>
      <p:ext uri="{BB962C8B-B14F-4D97-AF65-F5344CB8AC3E}">
        <p14:creationId xmlns:p14="http://schemas.microsoft.com/office/powerpoint/2010/main" val="1271637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ar-EG" dirty="0">
                <a:latin typeface="Dubai" panose="020B0503030403030204" pitchFamily="34" charset="-78"/>
                <a:cs typeface="Dubai" panose="020B0503030403030204" pitchFamily="34" charset="-78"/>
              </a:rPr>
              <a:t>بالطبع من الممكن أن يتحكم الآباء في المحتوى الذي يمكن لأطفالهم النفاذ إليه - هناك ثلاث طرق للقيام بذلك. يشير التحكم على مستوى الشبكة إلى فرز المحتوى عند وصوله إلى المنزل. ومن الممكن فرز وصلة الإنترنت، ويوفر العديد من مقدمي الخدمات أدوات لرقابة الآباء الذين يمكنهم إدارة المحتوى غير اللائق - على سبيل المثال منع أنواع مختلفة من المحتوى من قائمة أو ضبط الأوقات التي يمكن خلالها للجهاز النفاذ إلى الإنترنت.</a:t>
            </a:r>
            <a:endParaRPr lang="en-GB" dirty="0">
              <a:latin typeface="Dubai" panose="020B0503030403030204" pitchFamily="34" charset="-78"/>
              <a:cs typeface="Dubai" panose="020B0503030403030204" pitchFamily="34" charset="-78"/>
            </a:endParaRPr>
          </a:p>
        </p:txBody>
      </p:sp>
      <p:sp>
        <p:nvSpPr>
          <p:cNvPr id="4" name="Slide Number Placeholder 3"/>
          <p:cNvSpPr>
            <a:spLocks noGrp="1"/>
          </p:cNvSpPr>
          <p:nvPr>
            <p:ph type="sldNum" sz="quarter" idx="5"/>
          </p:nvPr>
        </p:nvSpPr>
        <p:spPr/>
        <p:txBody>
          <a:bodyPr/>
          <a:lstStyle/>
          <a:p>
            <a:fld id="{2DFE8043-DB9B-4CE6-916A-01B07CC226A5}" type="slidenum">
              <a:rPr lang="en-GB" smtClean="0"/>
              <a:t>8</a:t>
            </a:fld>
            <a:endParaRPr lang="en-GB"/>
          </a:p>
        </p:txBody>
      </p:sp>
    </p:spTree>
    <p:extLst>
      <p:ext uri="{BB962C8B-B14F-4D97-AF65-F5344CB8AC3E}">
        <p14:creationId xmlns:p14="http://schemas.microsoft.com/office/powerpoint/2010/main" val="2440739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ar-EG" dirty="0"/>
              <a:t>إن الفرز على مستوى الشبكات (الشريحة السابقة) جيد ولكنه لا ينطبق عندما يستخدم الأطفال هواتفهم أو أجهزتهم اللوحية مع شبكات الجيل الثالث أو الرابع أو الخامس أو إذا كانوا متصلين </a:t>
            </a:r>
            <a:r>
              <a:rPr lang="ar-EG" dirty="0" err="1"/>
              <a:t>بالواي</a:t>
            </a:r>
            <a:r>
              <a:rPr lang="ar-EG" dirty="0"/>
              <a:t> </a:t>
            </a:r>
            <a:r>
              <a:rPr lang="ar-EG" dirty="0" err="1"/>
              <a:t>فاي</a:t>
            </a:r>
            <a:r>
              <a:rPr lang="ar-EG" dirty="0"/>
              <a:t>/الإنترنت الخاصة بشخص آخر والتي قد لا تكون خضعت للفرز. ويشير التحكم على مستوى الأجهزة إلى استخدام عناصر التحكم المتوفرة في الهواتف والأجهزة اللوحية والحواسيب هذه الأيام. فإذا كانت مثبتة، فإنها ستحدد المحتوى الذي يمكن للجهاز النفاذ إليه بصرف النظر عما تم على مستوى الشبكة. وجدير بالذكر أن الأطفال والشباب سيكون لديهم بالتأكيد أصدقاء لديهم أجهزة غير خاضعة لأي فرز - ولذلك إذا كانوا يريدون حقاً النفاذ إلى نوع معين من المحتوى، فقد يكونون قادرين على القيام بذلك. وتذكّر أنه يمكن تنزيل المحتوى وتبادله في رسالة أيضاً. ولن يمنع الفرز ذلك.</a:t>
            </a:r>
            <a:endParaRPr lang="en-GB" dirty="0"/>
          </a:p>
        </p:txBody>
      </p:sp>
      <p:sp>
        <p:nvSpPr>
          <p:cNvPr id="4" name="Slide Number Placeholder 3"/>
          <p:cNvSpPr>
            <a:spLocks noGrp="1"/>
          </p:cNvSpPr>
          <p:nvPr>
            <p:ph type="sldNum" sz="quarter" idx="5"/>
          </p:nvPr>
        </p:nvSpPr>
        <p:spPr/>
        <p:txBody>
          <a:bodyPr/>
          <a:lstStyle/>
          <a:p>
            <a:fld id="{2DFE8043-DB9B-4CE6-916A-01B07CC226A5}" type="slidenum">
              <a:rPr lang="en-GB" smtClean="0"/>
              <a:t>9</a:t>
            </a:fld>
            <a:endParaRPr lang="en-GB"/>
          </a:p>
        </p:txBody>
      </p:sp>
    </p:spTree>
    <p:extLst>
      <p:ext uri="{BB962C8B-B14F-4D97-AF65-F5344CB8AC3E}">
        <p14:creationId xmlns:p14="http://schemas.microsoft.com/office/powerpoint/2010/main" val="602587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ar-EG" dirty="0">
                <a:latin typeface="Dubai" panose="020B0503030403030204" pitchFamily="34" charset="-78"/>
                <a:cs typeface="Dubai" panose="020B0503030403030204" pitchFamily="34" charset="-78"/>
              </a:rPr>
              <a:t>ربما يكون المستوى البشري هو الأهم – إدراكاً لأن أحد الوالدين قد يكون خبيراً في الفرز والمراقبة ولكن عندما يكون أطفالهم في منزل شخص آخر، لا يمكنهم افتراض أن الآباء الآخرين يتوخون نفس القدر من الحذر. وبالتالي، هناك حاجة إلى الحوار والمناقشة - قنوات الاتصال المفتوحة ضرورية. ومن المؤكد أن الآباء يريدون معرفة ما إذا كان أطفالهم يعانون؟ وإذا كانوا يبالغون في رد الفعل عند حدوث خطأ ما، فمن غير المحتمل أن يخبرهم أطفالهم إذا واجهوا مشكلة في المستقبل - في وقت قد يحتاجون فيه حقاً إلى المساعدة والدعم.</a:t>
            </a:r>
            <a:endParaRPr lang="en-GB" dirty="0">
              <a:latin typeface="Dubai" panose="020B0503030403030204" pitchFamily="34" charset="-78"/>
              <a:cs typeface="Dubai" panose="020B0503030403030204" pitchFamily="34" charset="-78"/>
            </a:endParaRPr>
          </a:p>
        </p:txBody>
      </p:sp>
      <p:sp>
        <p:nvSpPr>
          <p:cNvPr id="4" name="Slide Number Placeholder 3"/>
          <p:cNvSpPr>
            <a:spLocks noGrp="1"/>
          </p:cNvSpPr>
          <p:nvPr>
            <p:ph type="sldNum" sz="quarter" idx="5"/>
          </p:nvPr>
        </p:nvSpPr>
        <p:spPr/>
        <p:txBody>
          <a:bodyPr/>
          <a:lstStyle/>
          <a:p>
            <a:fld id="{2DFE8043-DB9B-4CE6-916A-01B07CC226A5}" type="slidenum">
              <a:rPr lang="en-GB" smtClean="0"/>
              <a:t>10</a:t>
            </a:fld>
            <a:endParaRPr lang="en-GB"/>
          </a:p>
        </p:txBody>
      </p:sp>
    </p:spTree>
    <p:extLst>
      <p:ext uri="{BB962C8B-B14F-4D97-AF65-F5344CB8AC3E}">
        <p14:creationId xmlns:p14="http://schemas.microsoft.com/office/powerpoint/2010/main" val="302362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rtl="1"/>
            <a:r>
              <a:rPr lang="ar-EG" dirty="0">
                <a:latin typeface="Dubai" panose="020B0503030403030204" pitchFamily="34" charset="-78"/>
                <a:cs typeface="Dubai" panose="020B0503030403030204" pitchFamily="34" charset="-78"/>
              </a:rPr>
              <a:t>إن العمل مع الأطفال مهم حقاً. فاكتشف الأشياء كعائلة. وافتراض دائماً أن الأسوأ ليس مفيداً - إدراك أن وسائل الإعلام تركز دائماً على أسوأ الأشياء - نعم هناك مخاطر ولكن هناك مخاطر في العالم غير المتصل بالإنترنت أيضاً - ولكنها لا تمنعنا من السماح لأطفالنا بالخروج من المنزل ... إن التوازن مهم في هذه الحالة - تحدث مع أطفالك.</a:t>
            </a:r>
            <a:endParaRPr lang="en-GB" dirty="0">
              <a:latin typeface="Dubai" panose="020B0503030403030204" pitchFamily="34" charset="-78"/>
              <a:cs typeface="Dubai" panose="020B0503030403030204" pitchFamily="34" charset="-78"/>
            </a:endParaRPr>
          </a:p>
        </p:txBody>
      </p:sp>
      <p:sp>
        <p:nvSpPr>
          <p:cNvPr id="4" name="Foliennummernplatzhalter 3"/>
          <p:cNvSpPr>
            <a:spLocks noGrp="1"/>
          </p:cNvSpPr>
          <p:nvPr>
            <p:ph type="sldNum" sz="quarter" idx="10"/>
          </p:nvPr>
        </p:nvSpPr>
        <p:spPr/>
        <p:txBody>
          <a:bodyPr/>
          <a:lstStyle/>
          <a:p>
            <a:fld id="{46A8591F-50F3-4C40-9DA2-D793276CC051}" type="slidenum">
              <a:rPr lang="en-US" smtClean="0"/>
              <a:t>11</a:t>
            </a:fld>
            <a:endParaRPr lang="en-US"/>
          </a:p>
        </p:txBody>
      </p:sp>
    </p:spTree>
    <p:extLst>
      <p:ext uri="{BB962C8B-B14F-4D97-AF65-F5344CB8AC3E}">
        <p14:creationId xmlns:p14="http://schemas.microsoft.com/office/powerpoint/2010/main" val="3396570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049A8C-F0BB-4272-9D2B-AB5262E10062}"/>
              </a:ext>
            </a:extLst>
          </p:cNvPr>
          <p:cNvSpPr/>
          <p:nvPr userDrawn="1"/>
        </p:nvSpPr>
        <p:spPr>
          <a:xfrm>
            <a:off x="-2114"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A543E5-6C48-4CDD-A44C-172011688B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8600" y="5914419"/>
            <a:ext cx="639990" cy="705454"/>
          </a:xfrm>
          <a:prstGeom prst="rect">
            <a:avLst/>
          </a:prstGeom>
        </p:spPr>
      </p:pic>
      <p:sp>
        <p:nvSpPr>
          <p:cNvPr id="19" name="TextBox 18">
            <a:extLst>
              <a:ext uri="{FF2B5EF4-FFF2-40B4-BE49-F238E27FC236}">
                <a16:creationId xmlns:a16="http://schemas.microsoft.com/office/drawing/2014/main" id="{E5242398-E226-4517-BB53-572F445F3143}"/>
              </a:ext>
            </a:extLst>
          </p:cNvPr>
          <p:cNvSpPr txBox="1"/>
          <p:nvPr userDrawn="1"/>
        </p:nvSpPr>
        <p:spPr>
          <a:xfrm>
            <a:off x="9414696" y="6336792"/>
            <a:ext cx="2499360" cy="27699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7" name="Title 1">
            <a:extLst>
              <a:ext uri="{FF2B5EF4-FFF2-40B4-BE49-F238E27FC236}">
                <a16:creationId xmlns:a16="http://schemas.microsoft.com/office/drawing/2014/main" id="{1646A0C1-0E8C-45B0-944A-A02F140E7DED}"/>
              </a:ext>
            </a:extLst>
          </p:cNvPr>
          <p:cNvSpPr>
            <a:spLocks noGrp="1"/>
          </p:cNvSpPr>
          <p:nvPr>
            <p:ph type="title" hasCustomPrompt="1"/>
          </p:nvPr>
        </p:nvSpPr>
        <p:spPr>
          <a:xfrm>
            <a:off x="1023168" y="849573"/>
            <a:ext cx="8123377" cy="635902"/>
          </a:xfrm>
          <a:prstGeom prst="rect">
            <a:avLst/>
          </a:prstGeom>
        </p:spPr>
        <p:txBody>
          <a:bodyPr>
            <a:noAutofit/>
          </a:bodyPr>
          <a:lstStyle>
            <a:lvl1pPr>
              <a:defRPr sz="3200"/>
            </a:lvl1pPr>
          </a:lstStyle>
          <a:p>
            <a:pPr lvl="0"/>
            <a:r>
              <a:rPr lang="en-US" dirty="0"/>
              <a:t>Click to edit Master text styles</a:t>
            </a:r>
          </a:p>
        </p:txBody>
      </p:sp>
      <p:cxnSp>
        <p:nvCxnSpPr>
          <p:cNvPr id="8" name="Straight Connector 7">
            <a:extLst>
              <a:ext uri="{FF2B5EF4-FFF2-40B4-BE49-F238E27FC236}">
                <a16:creationId xmlns:a16="http://schemas.microsoft.com/office/drawing/2014/main" id="{C8AB02DC-F311-4ED9-8DA3-92AD450BB20C}"/>
              </a:ext>
            </a:extLst>
          </p:cNvPr>
          <p:cNvCxnSpPr/>
          <p:nvPr userDrawn="1"/>
        </p:nvCxnSpPr>
        <p:spPr>
          <a:xfrm>
            <a:off x="9346449"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069756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9A3B-CF71-48AC-B4B0-550E5EC772C1}"/>
              </a:ext>
            </a:extLst>
          </p:cNvPr>
          <p:cNvSpPr>
            <a:spLocks noGrp="1"/>
          </p:cNvSpPr>
          <p:nvPr>
            <p:ph type="title"/>
          </p:nvPr>
        </p:nvSpPr>
        <p:spPr>
          <a:xfrm>
            <a:off x="616268" y="712393"/>
            <a:ext cx="10976290" cy="635902"/>
          </a:xfrm>
          <a:prstGeom prst="rect">
            <a:avLst/>
          </a:prstGeom>
        </p:spPr>
        <p:txBody>
          <a:bodyPr anchor="t"/>
          <a:lstStyle>
            <a:lvl1pPr>
              <a:defRPr sz="3200"/>
            </a:lvl1pPr>
          </a:lstStyle>
          <a:p>
            <a:r>
              <a:rPr lang="en-US" dirty="0"/>
              <a:t>Click to edit Master title style</a:t>
            </a:r>
          </a:p>
        </p:txBody>
      </p:sp>
      <p:cxnSp>
        <p:nvCxnSpPr>
          <p:cNvPr id="12" name="Straight Connector 11">
            <a:extLst>
              <a:ext uri="{FF2B5EF4-FFF2-40B4-BE49-F238E27FC236}">
                <a16:creationId xmlns:a16="http://schemas.microsoft.com/office/drawing/2014/main" id="{5F35575D-2A7B-417D-BB1B-9E538CFA647E}"/>
              </a:ext>
            </a:extLst>
          </p:cNvPr>
          <p:cNvCxnSpPr/>
          <p:nvPr userDrawn="1"/>
        </p:nvCxnSpPr>
        <p:spPr>
          <a:xfrm>
            <a:off x="11768253" y="71239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4" name="Picture Placeholder 2">
            <a:extLst>
              <a:ext uri="{FF2B5EF4-FFF2-40B4-BE49-F238E27FC236}">
                <a16:creationId xmlns:a16="http://schemas.microsoft.com/office/drawing/2014/main" id="{5ED55E9E-BFC6-411F-90A8-B7CC917CD1B5}"/>
              </a:ext>
            </a:extLst>
          </p:cNvPr>
          <p:cNvSpPr>
            <a:spLocks noGrp="1"/>
          </p:cNvSpPr>
          <p:nvPr>
            <p:ph type="pic" idx="1" hasCustomPrompt="1"/>
          </p:nvPr>
        </p:nvSpPr>
        <p:spPr>
          <a:xfrm>
            <a:off x="616270" y="1487227"/>
            <a:ext cx="10976290" cy="4658380"/>
          </a:xfrm>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
        <p:nvSpPr>
          <p:cNvPr id="13" name="TextBox 12">
            <a:extLst>
              <a:ext uri="{FF2B5EF4-FFF2-40B4-BE49-F238E27FC236}">
                <a16:creationId xmlns:a16="http://schemas.microsoft.com/office/drawing/2014/main" id="{F9DA661F-800A-4D80-80A8-E153B042F79F}"/>
              </a:ext>
            </a:extLst>
          </p:cNvPr>
          <p:cNvSpPr txBox="1"/>
          <p:nvPr userDrawn="1"/>
        </p:nvSpPr>
        <p:spPr>
          <a:xfrm>
            <a:off x="9418320" y="6409386"/>
            <a:ext cx="2499360" cy="27699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Tree>
    <p:extLst>
      <p:ext uri="{BB962C8B-B14F-4D97-AF65-F5344CB8AC3E}">
        <p14:creationId xmlns:p14="http://schemas.microsoft.com/office/powerpoint/2010/main" val="3866050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9A3B-CF71-48AC-B4B0-550E5EC772C1}"/>
              </a:ext>
            </a:extLst>
          </p:cNvPr>
          <p:cNvSpPr>
            <a:spLocks noGrp="1"/>
          </p:cNvSpPr>
          <p:nvPr>
            <p:ph type="title"/>
          </p:nvPr>
        </p:nvSpPr>
        <p:spPr>
          <a:xfrm>
            <a:off x="616268" y="712393"/>
            <a:ext cx="10976290" cy="635902"/>
          </a:xfrm>
          <a:prstGeom prst="rect">
            <a:avLst/>
          </a:prstGeom>
        </p:spPr>
        <p:txBody>
          <a:bodyPr anchor="t"/>
          <a:lstStyle>
            <a:lvl1pPr>
              <a:defRPr sz="3200"/>
            </a:lvl1pPr>
          </a:lstStyle>
          <a:p>
            <a:r>
              <a:rPr lang="en-US" dirty="0"/>
              <a:t>Click to edit Master title style</a:t>
            </a:r>
          </a:p>
        </p:txBody>
      </p:sp>
      <p:cxnSp>
        <p:nvCxnSpPr>
          <p:cNvPr id="12" name="Straight Connector 11">
            <a:extLst>
              <a:ext uri="{FF2B5EF4-FFF2-40B4-BE49-F238E27FC236}">
                <a16:creationId xmlns:a16="http://schemas.microsoft.com/office/drawing/2014/main" id="{5F35575D-2A7B-417D-BB1B-9E538CFA647E}"/>
              </a:ext>
            </a:extLst>
          </p:cNvPr>
          <p:cNvCxnSpPr/>
          <p:nvPr userDrawn="1"/>
        </p:nvCxnSpPr>
        <p:spPr>
          <a:xfrm>
            <a:off x="11768328" y="713232"/>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4" name="Picture Placeholder 2">
            <a:extLst>
              <a:ext uri="{FF2B5EF4-FFF2-40B4-BE49-F238E27FC236}">
                <a16:creationId xmlns:a16="http://schemas.microsoft.com/office/drawing/2014/main" id="{5ED55E9E-BFC6-411F-90A8-B7CC917CD1B5}"/>
              </a:ext>
            </a:extLst>
          </p:cNvPr>
          <p:cNvSpPr>
            <a:spLocks noGrp="1"/>
          </p:cNvSpPr>
          <p:nvPr>
            <p:ph type="pic" idx="1" hasCustomPrompt="1"/>
          </p:nvPr>
        </p:nvSpPr>
        <p:spPr>
          <a:xfrm>
            <a:off x="616270" y="1487227"/>
            <a:ext cx="10976290" cy="4658380"/>
          </a:xfrm>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
        <p:nvSpPr>
          <p:cNvPr id="13" name="TextBox 12">
            <a:extLst>
              <a:ext uri="{FF2B5EF4-FFF2-40B4-BE49-F238E27FC236}">
                <a16:creationId xmlns:a16="http://schemas.microsoft.com/office/drawing/2014/main" id="{F9DA661F-800A-4D80-80A8-E153B042F79F}"/>
              </a:ext>
            </a:extLst>
          </p:cNvPr>
          <p:cNvSpPr txBox="1"/>
          <p:nvPr userDrawn="1"/>
        </p:nvSpPr>
        <p:spPr>
          <a:xfrm>
            <a:off x="9418320" y="6409386"/>
            <a:ext cx="2499360" cy="27699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Tree>
    <p:extLst>
      <p:ext uri="{BB962C8B-B14F-4D97-AF65-F5344CB8AC3E}">
        <p14:creationId xmlns:p14="http://schemas.microsoft.com/office/powerpoint/2010/main" val="4139101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C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8D5F-0C4B-4F2A-958D-D1D42D8E692F}"/>
              </a:ext>
            </a:extLst>
          </p:cNvPr>
          <p:cNvSpPr>
            <a:spLocks noGrp="1"/>
          </p:cNvSpPr>
          <p:nvPr>
            <p:ph type="ctrTitle"/>
          </p:nvPr>
        </p:nvSpPr>
        <p:spPr>
          <a:xfrm>
            <a:off x="1524000" y="1122363"/>
            <a:ext cx="9144000" cy="2387600"/>
          </a:xfrm>
          <a:prstGeom prst="rect">
            <a:avLst/>
          </a:prstGeom>
        </p:spPr>
        <p:txBody>
          <a:bodyPr anchor="b">
            <a:noAutofit/>
          </a:bodyPr>
          <a:lstStyle>
            <a:lvl1pPr algn="ctr">
              <a:defRPr sz="4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FA257DB-81BD-4424-9522-15D1461D9968}"/>
              </a:ext>
            </a:extLst>
          </p:cNvPr>
          <p:cNvSpPr>
            <a:spLocks noGrp="1"/>
          </p:cNvSpPr>
          <p:nvPr>
            <p:ph type="subTitle" idx="1"/>
          </p:nvPr>
        </p:nvSpPr>
        <p:spPr>
          <a:xfrm>
            <a:off x="1524000" y="3602038"/>
            <a:ext cx="9144000" cy="1655762"/>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78915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9C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B24AF-A5D5-4EE0-8C5F-19190DD6242E}"/>
              </a:ext>
            </a:extLst>
          </p:cNvPr>
          <p:cNvSpPr>
            <a:spLocks noGrp="1"/>
          </p:cNvSpPr>
          <p:nvPr>
            <p:ph type="title"/>
          </p:nvPr>
        </p:nvSpPr>
        <p:spPr>
          <a:xfrm>
            <a:off x="831850" y="2454442"/>
            <a:ext cx="10515600" cy="875999"/>
          </a:xfrm>
          <a:prstGeom prst="rect">
            <a:avLst/>
          </a:prstGeom>
        </p:spPr>
        <p:txBody>
          <a:bodyPr anchor="b">
            <a:noAutofit/>
          </a:bodyPr>
          <a:lstStyle>
            <a:lvl1pPr algn="ct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33295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960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554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Non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082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6125031"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B0DA73-A4DB-4CF0-B22D-3E0D29E24154}" type="slidenum">
              <a:rPr lang="en-US" altLang="en-US"/>
              <a:pPr>
                <a:defRPr/>
              </a:pPr>
              <a:t>‹#›</a:t>
            </a:fld>
            <a:endParaRPr lang="en-US" altLang="en-US"/>
          </a:p>
        </p:txBody>
      </p:sp>
    </p:spTree>
    <p:extLst>
      <p:ext uri="{BB962C8B-B14F-4D97-AF65-F5344CB8AC3E}">
        <p14:creationId xmlns:p14="http://schemas.microsoft.com/office/powerpoint/2010/main" val="4112305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36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grey bg">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065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A339CD-6A5C-44CC-B893-9F8FFA02F5EC}"/>
              </a:ext>
            </a:extLst>
          </p:cNvPr>
          <p:cNvSpPr/>
          <p:nvPr userDrawn="1"/>
        </p:nvSpPr>
        <p:spPr>
          <a:xfrm>
            <a:off x="-45659"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645487-798F-461C-9A8B-77DCC7F0DDC5}"/>
              </a:ext>
            </a:extLst>
          </p:cNvPr>
          <p:cNvSpPr>
            <a:spLocks noGrp="1"/>
          </p:cNvSpPr>
          <p:nvPr>
            <p:ph type="title" hasCustomPrompt="1"/>
          </p:nvPr>
        </p:nvSpPr>
        <p:spPr>
          <a:xfrm>
            <a:off x="892535" y="849573"/>
            <a:ext cx="8123377" cy="635902"/>
          </a:xfrm>
          <a:prstGeom prst="rect">
            <a:avLst/>
          </a:prstGeom>
        </p:spPr>
        <p:txBody>
          <a:bodyPr>
            <a:noAutofit/>
          </a:bodyPr>
          <a:lstStyle>
            <a:lvl1pPr>
              <a:defRPr sz="3200"/>
            </a:lvl1pPr>
          </a:lstStyle>
          <a:p>
            <a:pPr lvl="0"/>
            <a:r>
              <a:rPr lang="en-US" dirty="0"/>
              <a:t>Click to edit Master text styles</a:t>
            </a:r>
          </a:p>
        </p:txBody>
      </p:sp>
      <p:sp>
        <p:nvSpPr>
          <p:cNvPr id="3" name="Content Placeholder 2">
            <a:extLst>
              <a:ext uri="{FF2B5EF4-FFF2-40B4-BE49-F238E27FC236}">
                <a16:creationId xmlns:a16="http://schemas.microsoft.com/office/drawing/2014/main" id="{B31A647C-A7BD-47C9-962C-55289EF4CD84}"/>
              </a:ext>
            </a:extLst>
          </p:cNvPr>
          <p:cNvSpPr>
            <a:spLocks noGrp="1"/>
          </p:cNvSpPr>
          <p:nvPr>
            <p:ph idx="1" hasCustomPrompt="1"/>
          </p:nvPr>
        </p:nvSpPr>
        <p:spPr>
          <a:xfrm>
            <a:off x="981745" y="1816887"/>
            <a:ext cx="8123382" cy="4370553"/>
          </a:xfrm>
        </p:spPr>
        <p:txBody>
          <a:bodyPr>
            <a:noAutofit/>
          </a:bodyPr>
          <a:lstStyle>
            <a:lvl1pPr marL="228600" indent="-137160">
              <a:lnSpc>
                <a:spcPts val="2400"/>
              </a:lnSpc>
              <a:buClr>
                <a:srgbClr val="009CD6"/>
              </a:buClr>
              <a:buFont typeface="Arial" panose="020B0604020202020204" pitchFamily="34" charset="0"/>
              <a:buChar char="•"/>
              <a:defRPr sz="1400" spc="20"/>
            </a:lvl1pPr>
            <a:lvl2pPr marL="685800" indent="-137160">
              <a:lnSpc>
                <a:spcPts val="2400"/>
              </a:lnSpc>
              <a:buClr>
                <a:srgbClr val="009CD6"/>
              </a:buClr>
              <a:buFont typeface="Arial" panose="020B0604020202020204" pitchFamily="34" charset="0"/>
              <a:buChar char="•"/>
              <a:defRPr sz="1400" spc="20"/>
            </a:lvl2pPr>
            <a:lvl3pPr marL="1143000" indent="-137160">
              <a:lnSpc>
                <a:spcPts val="2400"/>
              </a:lnSpc>
              <a:buClr>
                <a:srgbClr val="009CD6"/>
              </a:buClr>
              <a:buFont typeface="Arial" panose="020B0604020202020204" pitchFamily="34" charset="0"/>
              <a:buChar char="•"/>
              <a:defRPr sz="1400" spc="20"/>
            </a:lvl3pPr>
            <a:lvl4pPr marL="1600200" indent="-137160">
              <a:lnSpc>
                <a:spcPts val="2400"/>
              </a:lnSpc>
              <a:buClr>
                <a:srgbClr val="009CD6"/>
              </a:buClr>
              <a:buFont typeface="Arial" panose="020B0604020202020204" pitchFamily="34" charset="0"/>
              <a:buChar char="•"/>
              <a:defRPr sz="1400" spc="20"/>
            </a:lvl4pPr>
            <a:lvl5pPr>
              <a:buClr>
                <a:srgbClr val="5B9BD5"/>
              </a:buClr>
              <a:defRPr/>
            </a:lvl5pPr>
          </a:lstStyle>
          <a:p>
            <a:pPr lvl="0"/>
            <a:r>
              <a:rPr lang="en-US" dirty="0"/>
              <a:t>Second level</a:t>
            </a:r>
          </a:p>
          <a:p>
            <a:pPr lvl="1"/>
            <a:r>
              <a:rPr lang="en-US" dirty="0"/>
              <a:t>Third level</a:t>
            </a:r>
          </a:p>
          <a:p>
            <a:pPr lvl="2"/>
            <a:r>
              <a:rPr lang="en-US" dirty="0"/>
              <a:t>Fourth level</a:t>
            </a:r>
          </a:p>
          <a:p>
            <a:pPr lvl="3"/>
            <a:r>
              <a:rPr lang="en-US" dirty="0"/>
              <a:t>Fifth level</a:t>
            </a:r>
          </a:p>
        </p:txBody>
      </p:sp>
      <p:cxnSp>
        <p:nvCxnSpPr>
          <p:cNvPr id="14" name="Straight Connector 13">
            <a:extLst>
              <a:ext uri="{FF2B5EF4-FFF2-40B4-BE49-F238E27FC236}">
                <a16:creationId xmlns:a16="http://schemas.microsoft.com/office/drawing/2014/main" id="{90845B29-D0D0-4446-B37B-D2223E58D6B9}"/>
              </a:ext>
            </a:extLst>
          </p:cNvPr>
          <p:cNvCxnSpPr/>
          <p:nvPr userDrawn="1"/>
        </p:nvCxnSpPr>
        <p:spPr>
          <a:xfrm>
            <a:off x="9317419"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5" name="TextBox 14">
            <a:extLst>
              <a:ext uri="{FF2B5EF4-FFF2-40B4-BE49-F238E27FC236}">
                <a16:creationId xmlns:a16="http://schemas.microsoft.com/office/drawing/2014/main" id="{0F0DD41A-E3AA-4559-86A1-C3DB5182964F}"/>
              </a:ext>
            </a:extLst>
          </p:cNvPr>
          <p:cNvSpPr txBox="1"/>
          <p:nvPr userDrawn="1"/>
        </p:nvSpPr>
        <p:spPr>
          <a:xfrm>
            <a:off x="9418320" y="6409386"/>
            <a:ext cx="2499360" cy="27699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Tree>
    <p:extLst>
      <p:ext uri="{BB962C8B-B14F-4D97-AF65-F5344CB8AC3E}">
        <p14:creationId xmlns:p14="http://schemas.microsoft.com/office/powerpoint/2010/main" val="12158022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grey bg">
    <p:bg>
      <p:bgPr>
        <a:solidFill>
          <a:srgbClr val="009CD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99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C1BD08B-7EB6-4A3C-B302-107590EC4A69}"/>
              </a:ext>
            </a:extLst>
          </p:cNvPr>
          <p:cNvSpPr/>
          <p:nvPr userDrawn="1"/>
        </p:nvSpPr>
        <p:spPr>
          <a:xfrm>
            <a:off x="-45659"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078E5A-AB76-4634-8AD9-64C991C6FC02}"/>
              </a:ext>
            </a:extLst>
          </p:cNvPr>
          <p:cNvSpPr>
            <a:spLocks noGrp="1"/>
          </p:cNvSpPr>
          <p:nvPr>
            <p:ph sz="half" idx="1" hasCustomPrompt="1"/>
          </p:nvPr>
        </p:nvSpPr>
        <p:spPr>
          <a:xfrm>
            <a:off x="826139" y="1816096"/>
            <a:ext cx="3984630" cy="4351338"/>
          </a:xfrm>
        </p:spPr>
        <p:txBody>
          <a:bodyPr>
            <a:noAutofit/>
          </a:bodyPr>
          <a:lstStyle>
            <a:lvl1pPr marL="228600" indent="-137160">
              <a:buClr>
                <a:srgbClr val="009CD6"/>
              </a:buClr>
              <a:buFont typeface="Arial" panose="020B0604020202020204" pitchFamily="34" charset="0"/>
              <a:buChar char="•"/>
              <a:defRPr lang="en-US" spc="20" dirty="0"/>
            </a:lvl1pPr>
            <a:lvl2pPr marL="685800" indent="-137160">
              <a:buClr>
                <a:srgbClr val="009CD6"/>
              </a:buClr>
              <a:buFont typeface="Arial" panose="020B0604020202020204" pitchFamily="34" charset="0"/>
              <a:buChar char="•"/>
              <a:defRPr lang="en-US" spc="20" dirty="0"/>
            </a:lvl2pPr>
            <a:lvl3pPr marL="1143000" indent="-137160">
              <a:buClr>
                <a:srgbClr val="009CD6"/>
              </a:buClr>
              <a:buFont typeface="Arial" panose="020B0604020202020204" pitchFamily="34" charset="0"/>
              <a:buChar char="•"/>
              <a:defRPr lang="en-US" spc="20" dirty="0"/>
            </a:lvl3pPr>
            <a:lvl4pPr marL="1600200" indent="-137160">
              <a:buClr>
                <a:srgbClr val="009CD6"/>
              </a:buClr>
              <a:buFont typeface="Arial" panose="020B0604020202020204" pitchFamily="34" charset="0"/>
              <a:buChar char="•"/>
              <a:defRPr lang="en-US" spc="20" dirty="0"/>
            </a:lvl4pPr>
            <a:lvl5pPr>
              <a:buClr>
                <a:srgbClr val="5B9BD5"/>
              </a:buClr>
              <a:defRPr spc="0"/>
            </a:lvl5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4" name="Content Placeholder 3">
            <a:extLst>
              <a:ext uri="{FF2B5EF4-FFF2-40B4-BE49-F238E27FC236}">
                <a16:creationId xmlns:a16="http://schemas.microsoft.com/office/drawing/2014/main" id="{4198F227-A22B-432C-84DE-6E0A3BE38D63}"/>
              </a:ext>
            </a:extLst>
          </p:cNvPr>
          <p:cNvSpPr>
            <a:spLocks noGrp="1"/>
          </p:cNvSpPr>
          <p:nvPr>
            <p:ph sz="half" idx="2" hasCustomPrompt="1"/>
          </p:nvPr>
        </p:nvSpPr>
        <p:spPr>
          <a:xfrm>
            <a:off x="4987121" y="1816887"/>
            <a:ext cx="3984631" cy="4351338"/>
          </a:xfrm>
        </p:spPr>
        <p:txBody>
          <a:bodyPr>
            <a:noAutofit/>
          </a:bodyPr>
          <a:lstStyle>
            <a:lvl1pPr marL="228600" indent="-137160">
              <a:buClr>
                <a:srgbClr val="009CD6"/>
              </a:buClr>
              <a:buFont typeface="Arial" panose="020B0604020202020204" pitchFamily="34" charset="0"/>
              <a:buChar char="•"/>
              <a:defRPr lang="en-US" spc="20" dirty="0"/>
            </a:lvl1pPr>
            <a:lvl2pPr marL="685800" indent="-137160">
              <a:buClr>
                <a:srgbClr val="009CD6"/>
              </a:buClr>
              <a:buFont typeface="Arial" panose="020B0604020202020204" pitchFamily="34" charset="0"/>
              <a:buChar char="•"/>
              <a:defRPr lang="en-US" spc="20" dirty="0"/>
            </a:lvl2pPr>
            <a:lvl3pPr marL="1143000" indent="-137160">
              <a:buClr>
                <a:srgbClr val="009CD6"/>
              </a:buClr>
              <a:buFont typeface="Arial" panose="020B0604020202020204" pitchFamily="34" charset="0"/>
              <a:buChar char="•"/>
              <a:defRPr lang="en-US" spc="20" dirty="0"/>
            </a:lvl3pPr>
            <a:lvl4pPr marL="1600200" indent="-137160">
              <a:buClr>
                <a:srgbClr val="009CD6"/>
              </a:buClr>
              <a:buFont typeface="Arial" panose="020B0604020202020204" pitchFamily="34" charset="0"/>
              <a:buChar char="•"/>
              <a:defRPr lang="en-US" spc="20" dirty="0"/>
            </a:lvl4pPr>
            <a:lvl5pPr>
              <a:buClr>
                <a:srgbClr val="5B9BD5"/>
              </a:buClr>
              <a:defRPr spc="0"/>
            </a:lvl5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14" name="TextBox 13">
            <a:extLst>
              <a:ext uri="{FF2B5EF4-FFF2-40B4-BE49-F238E27FC236}">
                <a16:creationId xmlns:a16="http://schemas.microsoft.com/office/drawing/2014/main" id="{7EC1607A-7D50-402E-A24D-D5BFDC36168E}"/>
              </a:ext>
            </a:extLst>
          </p:cNvPr>
          <p:cNvSpPr txBox="1"/>
          <p:nvPr userDrawn="1"/>
        </p:nvSpPr>
        <p:spPr>
          <a:xfrm>
            <a:off x="9418320" y="6409386"/>
            <a:ext cx="2499360" cy="27699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9" name="Title 1">
            <a:extLst>
              <a:ext uri="{FF2B5EF4-FFF2-40B4-BE49-F238E27FC236}">
                <a16:creationId xmlns:a16="http://schemas.microsoft.com/office/drawing/2014/main" id="{628A11E3-107A-46D5-BE30-5E8872295C5B}"/>
              </a:ext>
            </a:extLst>
          </p:cNvPr>
          <p:cNvSpPr>
            <a:spLocks noGrp="1"/>
          </p:cNvSpPr>
          <p:nvPr>
            <p:ph type="title" hasCustomPrompt="1"/>
          </p:nvPr>
        </p:nvSpPr>
        <p:spPr>
          <a:xfrm>
            <a:off x="732878" y="849573"/>
            <a:ext cx="8238871" cy="635902"/>
          </a:xfrm>
          <a:prstGeom prst="rect">
            <a:avLst/>
          </a:prstGeom>
        </p:spPr>
        <p:txBody>
          <a:bodyPr>
            <a:noAutofit/>
          </a:bodyPr>
          <a:lstStyle>
            <a:lvl1pPr>
              <a:defRPr sz="3200"/>
            </a:lvl1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9946AE7A-FF2C-4E28-A42C-CA780792192D}"/>
              </a:ext>
            </a:extLst>
          </p:cNvPr>
          <p:cNvCxnSpPr/>
          <p:nvPr userDrawn="1"/>
        </p:nvCxnSpPr>
        <p:spPr>
          <a:xfrm>
            <a:off x="9302905"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951374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448378-ED0D-4F7C-90E7-4BCAD0A493AD}"/>
              </a:ext>
            </a:extLst>
          </p:cNvPr>
          <p:cNvSpPr/>
          <p:nvPr userDrawn="1"/>
        </p:nvSpPr>
        <p:spPr>
          <a:xfrm>
            <a:off x="-2113"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3" name="Text Placeholder 2">
            <a:extLst>
              <a:ext uri="{FF2B5EF4-FFF2-40B4-BE49-F238E27FC236}">
                <a16:creationId xmlns:a16="http://schemas.microsoft.com/office/drawing/2014/main" id="{A8D6A0DE-A965-4E02-8A8B-981E2FDE590E}"/>
              </a:ext>
            </a:extLst>
          </p:cNvPr>
          <p:cNvSpPr>
            <a:spLocks noGrp="1"/>
          </p:cNvSpPr>
          <p:nvPr>
            <p:ph type="body" idx="1"/>
          </p:nvPr>
        </p:nvSpPr>
        <p:spPr>
          <a:xfrm>
            <a:off x="881212" y="1804513"/>
            <a:ext cx="4001783" cy="496095"/>
          </a:xfrm>
        </p:spPr>
        <p:txBody>
          <a:bodyPr anchor="t">
            <a:noAutofit/>
          </a:bodyPr>
          <a:lstStyle>
            <a:lvl1pPr marL="0" indent="0">
              <a:lnSpc>
                <a:spcPts val="2400"/>
              </a:lnSpc>
              <a:buNone/>
              <a:defRPr sz="1400" b="0" spc="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B820F59-7539-405E-B005-C5C92782E908}"/>
              </a:ext>
            </a:extLst>
          </p:cNvPr>
          <p:cNvSpPr>
            <a:spLocks noGrp="1"/>
          </p:cNvSpPr>
          <p:nvPr>
            <p:ph sz="half" idx="2" hasCustomPrompt="1"/>
          </p:nvPr>
        </p:nvSpPr>
        <p:spPr>
          <a:xfrm>
            <a:off x="881212" y="2300608"/>
            <a:ext cx="4001783" cy="3684588"/>
          </a:xfrm>
        </p:spPr>
        <p:txBody>
          <a:bodyPr>
            <a:noAutofit/>
          </a:bodyPr>
          <a:lstStyle>
            <a:lvl1pPr marL="228600" indent="-137160">
              <a:lnSpc>
                <a:spcPts val="2400"/>
              </a:lnSpc>
              <a:buClr>
                <a:srgbClr val="009CD6"/>
              </a:buClr>
              <a:buSzPct val="104000"/>
              <a:buFont typeface="Arial" panose="020B0604020202020204" pitchFamily="34" charset="0"/>
              <a:buChar char="•"/>
              <a:defRPr sz="1400" spc="30" baseline="0"/>
            </a:lvl1pPr>
            <a:lvl2pPr marL="685800" indent="-137160">
              <a:lnSpc>
                <a:spcPts val="2400"/>
              </a:lnSpc>
              <a:buClr>
                <a:srgbClr val="009CD6"/>
              </a:buClr>
              <a:buFont typeface="Arial" panose="020B0604020202020204" pitchFamily="34" charset="0"/>
              <a:buChar char="•"/>
              <a:defRPr sz="1400" spc="30" baseline="0"/>
            </a:lvl2pPr>
          </a:lstStyle>
          <a:p>
            <a:pPr lvl="0"/>
            <a:r>
              <a:rPr lang="en-US" dirty="0"/>
              <a:t>Second level</a:t>
            </a:r>
          </a:p>
          <a:p>
            <a:pPr lvl="1"/>
            <a:r>
              <a:rPr lang="en-US" dirty="0"/>
              <a:t>Third level</a:t>
            </a:r>
          </a:p>
        </p:txBody>
      </p:sp>
      <p:sp>
        <p:nvSpPr>
          <p:cNvPr id="15" name="TextBox 14">
            <a:extLst>
              <a:ext uri="{FF2B5EF4-FFF2-40B4-BE49-F238E27FC236}">
                <a16:creationId xmlns:a16="http://schemas.microsoft.com/office/drawing/2014/main" id="{9480009F-7D1F-437F-8617-7F93D3743130}"/>
              </a:ext>
            </a:extLst>
          </p:cNvPr>
          <p:cNvSpPr txBox="1"/>
          <p:nvPr userDrawn="1"/>
        </p:nvSpPr>
        <p:spPr>
          <a:xfrm>
            <a:off x="9418320" y="6409386"/>
            <a:ext cx="2499360" cy="27699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17" name="Text Placeholder 2">
            <a:extLst>
              <a:ext uri="{FF2B5EF4-FFF2-40B4-BE49-F238E27FC236}">
                <a16:creationId xmlns:a16="http://schemas.microsoft.com/office/drawing/2014/main" id="{9AE6D208-1F00-412A-86E9-1A7081F56572}"/>
              </a:ext>
            </a:extLst>
          </p:cNvPr>
          <p:cNvSpPr>
            <a:spLocks noGrp="1"/>
          </p:cNvSpPr>
          <p:nvPr>
            <p:ph type="body" idx="10"/>
          </p:nvPr>
        </p:nvSpPr>
        <p:spPr>
          <a:xfrm>
            <a:off x="5042854" y="1804513"/>
            <a:ext cx="4001783" cy="496095"/>
          </a:xfrm>
        </p:spPr>
        <p:txBody>
          <a:bodyPr anchor="t">
            <a:noAutofit/>
          </a:bodyPr>
          <a:lstStyle>
            <a:lvl1pPr marL="0" indent="0">
              <a:lnSpc>
                <a:spcPts val="2400"/>
              </a:lnSpc>
              <a:buNone/>
              <a:defRPr sz="1400" b="0" spc="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a:extLst>
              <a:ext uri="{FF2B5EF4-FFF2-40B4-BE49-F238E27FC236}">
                <a16:creationId xmlns:a16="http://schemas.microsoft.com/office/drawing/2014/main" id="{B8B83478-806A-4C07-A7A7-0CDF7E621EB5}"/>
              </a:ext>
            </a:extLst>
          </p:cNvPr>
          <p:cNvSpPr>
            <a:spLocks noGrp="1"/>
          </p:cNvSpPr>
          <p:nvPr>
            <p:ph sz="half" idx="11" hasCustomPrompt="1"/>
          </p:nvPr>
        </p:nvSpPr>
        <p:spPr>
          <a:xfrm>
            <a:off x="5042854" y="2300608"/>
            <a:ext cx="4001783" cy="3684588"/>
          </a:xfrm>
        </p:spPr>
        <p:txBody>
          <a:bodyPr>
            <a:noAutofit/>
          </a:bodyPr>
          <a:lstStyle>
            <a:lvl1pPr marL="228600" indent="-137160">
              <a:lnSpc>
                <a:spcPts val="2400"/>
              </a:lnSpc>
              <a:buClr>
                <a:srgbClr val="009CD6"/>
              </a:buClr>
              <a:buSzPct val="104000"/>
              <a:buFont typeface="Arial" panose="020B0604020202020204" pitchFamily="34" charset="0"/>
              <a:buChar char="•"/>
              <a:defRPr sz="1400" spc="30" baseline="0"/>
            </a:lvl1pPr>
            <a:lvl2pPr marL="685800" indent="-137160">
              <a:lnSpc>
                <a:spcPts val="2400"/>
              </a:lnSpc>
              <a:buClr>
                <a:srgbClr val="009CD6"/>
              </a:buClr>
              <a:buFont typeface="Arial" panose="020B0604020202020204" pitchFamily="34" charset="0"/>
              <a:buChar char="•"/>
              <a:defRPr sz="1400" spc="30" baseline="0"/>
            </a:lvl2pPr>
          </a:lstStyle>
          <a:p>
            <a:pPr lvl="0"/>
            <a:r>
              <a:rPr lang="en-US" dirty="0"/>
              <a:t>Second level</a:t>
            </a:r>
          </a:p>
          <a:p>
            <a:pPr lvl="1"/>
            <a:r>
              <a:rPr lang="en-US" dirty="0"/>
              <a:t>Third level</a:t>
            </a:r>
          </a:p>
        </p:txBody>
      </p:sp>
      <p:sp>
        <p:nvSpPr>
          <p:cNvPr id="11" name="Title 1">
            <a:extLst>
              <a:ext uri="{FF2B5EF4-FFF2-40B4-BE49-F238E27FC236}">
                <a16:creationId xmlns:a16="http://schemas.microsoft.com/office/drawing/2014/main" id="{4CEC8E20-C27A-4589-888C-445DC4138039}"/>
              </a:ext>
            </a:extLst>
          </p:cNvPr>
          <p:cNvSpPr>
            <a:spLocks noGrp="1"/>
          </p:cNvSpPr>
          <p:nvPr>
            <p:ph type="title" hasCustomPrompt="1"/>
          </p:nvPr>
        </p:nvSpPr>
        <p:spPr>
          <a:xfrm>
            <a:off x="790938" y="849573"/>
            <a:ext cx="8268210" cy="635902"/>
          </a:xfrm>
          <a:prstGeom prst="rect">
            <a:avLst/>
          </a:prstGeom>
        </p:spPr>
        <p:txBody>
          <a:bodyPr>
            <a:noAutofit/>
          </a:bodyPr>
          <a:lstStyle>
            <a:lvl1pPr>
              <a:defRPr sz="3200"/>
            </a:lvl1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9269C6EC-04B2-4B4C-B7B8-7803E5B7717B}"/>
              </a:ext>
            </a:extLst>
          </p:cNvPr>
          <p:cNvCxnSpPr/>
          <p:nvPr userDrawn="1"/>
        </p:nvCxnSpPr>
        <p:spPr>
          <a:xfrm>
            <a:off x="934644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880388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333CFF9-AD29-49CE-92E6-7160016D014C}"/>
              </a:ext>
            </a:extLst>
          </p:cNvPr>
          <p:cNvSpPr/>
          <p:nvPr userDrawn="1"/>
        </p:nvSpPr>
        <p:spPr>
          <a:xfrm>
            <a:off x="12396"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2CF752D4-D41F-48C8-BC93-770A10B9CEFC}"/>
              </a:ext>
            </a:extLst>
          </p:cNvPr>
          <p:cNvSpPr>
            <a:spLocks noGrp="1"/>
          </p:cNvSpPr>
          <p:nvPr>
            <p:ph type="body" sz="half" idx="2" hasCustomPrompt="1"/>
          </p:nvPr>
        </p:nvSpPr>
        <p:spPr>
          <a:xfrm>
            <a:off x="614259" y="1828006"/>
            <a:ext cx="4090872" cy="4257834"/>
          </a:xfrm>
        </p:spPr>
        <p:txBody>
          <a:bodyPr>
            <a:noAutofit/>
          </a:bodyPr>
          <a:lstStyle>
            <a:lvl1pPr marL="0" indent="0">
              <a:lnSpc>
                <a:spcPts val="2400"/>
              </a:lnSpc>
              <a:buNone/>
              <a:defRPr sz="16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
        <p:nvSpPr>
          <p:cNvPr id="13" name="Text Placeholder 3">
            <a:extLst>
              <a:ext uri="{FF2B5EF4-FFF2-40B4-BE49-F238E27FC236}">
                <a16:creationId xmlns:a16="http://schemas.microsoft.com/office/drawing/2014/main" id="{3E0F6D26-4165-4298-B9DF-69A0CA57C654}"/>
              </a:ext>
            </a:extLst>
          </p:cNvPr>
          <p:cNvSpPr>
            <a:spLocks noGrp="1"/>
          </p:cNvSpPr>
          <p:nvPr>
            <p:ph type="body" sz="half" idx="14" hasCustomPrompt="1"/>
          </p:nvPr>
        </p:nvSpPr>
        <p:spPr>
          <a:xfrm>
            <a:off x="4904000" y="1828006"/>
            <a:ext cx="4090872" cy="4257834"/>
          </a:xfrm>
        </p:spPr>
        <p:txBody>
          <a:bodyPr>
            <a:noAutofit/>
          </a:bodyPr>
          <a:lstStyle>
            <a:lvl1pPr marL="0" indent="0">
              <a:lnSpc>
                <a:spcPts val="2400"/>
              </a:lnSpc>
              <a:buNone/>
              <a:defRPr sz="16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
        <p:nvSpPr>
          <p:cNvPr id="15" name="TextBox 14">
            <a:extLst>
              <a:ext uri="{FF2B5EF4-FFF2-40B4-BE49-F238E27FC236}">
                <a16:creationId xmlns:a16="http://schemas.microsoft.com/office/drawing/2014/main" id="{120BDF0A-2959-41FB-AA69-9936BEE2197F}"/>
              </a:ext>
            </a:extLst>
          </p:cNvPr>
          <p:cNvSpPr txBox="1"/>
          <p:nvPr userDrawn="1"/>
        </p:nvSpPr>
        <p:spPr>
          <a:xfrm>
            <a:off x="9418320" y="6409386"/>
            <a:ext cx="2499360" cy="27699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8" name="Title 1">
            <a:extLst>
              <a:ext uri="{FF2B5EF4-FFF2-40B4-BE49-F238E27FC236}">
                <a16:creationId xmlns:a16="http://schemas.microsoft.com/office/drawing/2014/main" id="{8C86F7E5-750B-44B9-B7F9-B2A461E48E50}"/>
              </a:ext>
            </a:extLst>
          </p:cNvPr>
          <p:cNvSpPr>
            <a:spLocks noGrp="1"/>
          </p:cNvSpPr>
          <p:nvPr>
            <p:ph type="title" hasCustomPrompt="1"/>
          </p:nvPr>
        </p:nvSpPr>
        <p:spPr>
          <a:xfrm>
            <a:off x="515161" y="849573"/>
            <a:ext cx="8479699" cy="635902"/>
          </a:xfrm>
          <a:prstGeom prst="rect">
            <a:avLst/>
          </a:prstGeom>
        </p:spPr>
        <p:txBody>
          <a:bodyPr>
            <a:noAutofit/>
          </a:bodyPr>
          <a:lstStyle>
            <a:lvl1pPr>
              <a:defRPr sz="3200"/>
            </a:lvl1pPr>
          </a:lstStyle>
          <a:p>
            <a:pPr lvl="0"/>
            <a:r>
              <a:rPr lang="en-US" dirty="0"/>
              <a:t>Click to edit Master text styles</a:t>
            </a:r>
          </a:p>
        </p:txBody>
      </p:sp>
      <p:cxnSp>
        <p:nvCxnSpPr>
          <p:cNvPr id="10" name="Straight Connector 9">
            <a:extLst>
              <a:ext uri="{FF2B5EF4-FFF2-40B4-BE49-F238E27FC236}">
                <a16:creationId xmlns:a16="http://schemas.microsoft.com/office/drawing/2014/main" id="{95536CD0-EF9F-4D95-8A4C-9755A7B1E34D}"/>
              </a:ext>
            </a:extLst>
          </p:cNvPr>
          <p:cNvCxnSpPr/>
          <p:nvPr userDrawn="1"/>
        </p:nvCxnSpPr>
        <p:spPr>
          <a:xfrm>
            <a:off x="9360966"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7181760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131753-3667-4562-8F58-DFFD7086C9F7}"/>
              </a:ext>
            </a:extLst>
          </p:cNvPr>
          <p:cNvSpPr/>
          <p:nvPr userDrawn="1"/>
        </p:nvSpPr>
        <p:spPr>
          <a:xfrm>
            <a:off x="-45659"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2CF752D4-D41F-48C8-BC93-770A10B9CEFC}"/>
              </a:ext>
            </a:extLst>
          </p:cNvPr>
          <p:cNvSpPr>
            <a:spLocks noGrp="1"/>
          </p:cNvSpPr>
          <p:nvPr>
            <p:ph type="body" sz="half" idx="2" hasCustomPrompt="1"/>
          </p:nvPr>
        </p:nvSpPr>
        <p:spPr>
          <a:xfrm>
            <a:off x="970613" y="1828006"/>
            <a:ext cx="8001755" cy="4359434"/>
          </a:xfrm>
        </p:spPr>
        <p:txBody>
          <a:bodyPr>
            <a:noAutofit/>
          </a:bodyPr>
          <a:lstStyle>
            <a:lvl1pPr marL="0" indent="0">
              <a:lnSpc>
                <a:spcPts val="2400"/>
              </a:lnSpc>
              <a:buNone/>
              <a:defRPr sz="14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
        <p:nvSpPr>
          <p:cNvPr id="14" name="TextBox 13">
            <a:extLst>
              <a:ext uri="{FF2B5EF4-FFF2-40B4-BE49-F238E27FC236}">
                <a16:creationId xmlns:a16="http://schemas.microsoft.com/office/drawing/2014/main" id="{8074A46A-76EA-4BD3-BD9A-69BC5CC215F5}"/>
              </a:ext>
            </a:extLst>
          </p:cNvPr>
          <p:cNvSpPr txBox="1"/>
          <p:nvPr userDrawn="1"/>
        </p:nvSpPr>
        <p:spPr>
          <a:xfrm>
            <a:off x="9418320" y="6409386"/>
            <a:ext cx="2499360" cy="27699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7" name="Title 1">
            <a:extLst>
              <a:ext uri="{FF2B5EF4-FFF2-40B4-BE49-F238E27FC236}">
                <a16:creationId xmlns:a16="http://schemas.microsoft.com/office/drawing/2014/main" id="{EA0B2203-9207-46C3-87CB-F3A8D3DEAF62}"/>
              </a:ext>
            </a:extLst>
          </p:cNvPr>
          <p:cNvSpPr>
            <a:spLocks noGrp="1"/>
          </p:cNvSpPr>
          <p:nvPr>
            <p:ph type="title" hasCustomPrompt="1"/>
          </p:nvPr>
        </p:nvSpPr>
        <p:spPr>
          <a:xfrm>
            <a:off x="848991" y="849573"/>
            <a:ext cx="8123377" cy="635902"/>
          </a:xfrm>
          <a:prstGeom prst="rect">
            <a:avLst/>
          </a:prstGeom>
        </p:spPr>
        <p:txBody>
          <a:bodyPr>
            <a:noAutofit/>
          </a:bodyPr>
          <a:lstStyle>
            <a:lvl1pPr>
              <a:defRPr sz="3200"/>
            </a:lvl1pPr>
          </a:lstStyle>
          <a:p>
            <a:pPr lvl="0"/>
            <a:r>
              <a:rPr lang="en-US" dirty="0"/>
              <a:t>Click to edit Master text styles</a:t>
            </a:r>
          </a:p>
        </p:txBody>
      </p:sp>
      <p:cxnSp>
        <p:nvCxnSpPr>
          <p:cNvPr id="9" name="Straight Connector 8">
            <a:extLst>
              <a:ext uri="{FF2B5EF4-FFF2-40B4-BE49-F238E27FC236}">
                <a16:creationId xmlns:a16="http://schemas.microsoft.com/office/drawing/2014/main" id="{A38F4D2F-D24B-43D9-B1D8-7F9CCDD8C3E9}"/>
              </a:ext>
            </a:extLst>
          </p:cNvPr>
          <p:cNvCxnSpPr/>
          <p:nvPr userDrawn="1"/>
        </p:nvCxnSpPr>
        <p:spPr>
          <a:xfrm>
            <a:off x="9317422"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44347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5ED55E9E-BFC6-411F-90A8-B7CC917CD1B5}"/>
              </a:ext>
            </a:extLst>
          </p:cNvPr>
          <p:cNvSpPr>
            <a:spLocks noGrp="1"/>
          </p:cNvSpPr>
          <p:nvPr>
            <p:ph type="pic" idx="1" hasCustomPrompt="1"/>
          </p:nvPr>
        </p:nvSpPr>
        <p:spPr>
          <a:xfrm>
            <a:off x="0" y="-1"/>
            <a:ext cx="4876802" cy="6294583"/>
          </a:xfrm>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
        <p:nvSpPr>
          <p:cNvPr id="13" name="Rectangle 12">
            <a:extLst>
              <a:ext uri="{FF2B5EF4-FFF2-40B4-BE49-F238E27FC236}">
                <a16:creationId xmlns:a16="http://schemas.microsoft.com/office/drawing/2014/main" id="{14718F21-972E-41C3-BC10-447431AA7F07}"/>
              </a:ext>
            </a:extLst>
          </p:cNvPr>
          <p:cNvSpPr/>
          <p:nvPr userDrawn="1"/>
        </p:nvSpPr>
        <p:spPr>
          <a:xfrm>
            <a:off x="14514" y="0"/>
            <a:ext cx="73151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2CF752D4-D41F-48C8-BC93-770A10B9CEFC}"/>
              </a:ext>
            </a:extLst>
          </p:cNvPr>
          <p:cNvSpPr>
            <a:spLocks noGrp="1"/>
          </p:cNvSpPr>
          <p:nvPr>
            <p:ph type="body" sz="half" idx="2" hasCustomPrompt="1"/>
          </p:nvPr>
        </p:nvSpPr>
        <p:spPr>
          <a:xfrm>
            <a:off x="307595" y="1807686"/>
            <a:ext cx="6422673" cy="4257834"/>
          </a:xfrm>
        </p:spPr>
        <p:txBody>
          <a:bodyPr>
            <a:noAutofit/>
          </a:bodyPr>
          <a:lstStyle>
            <a:lvl1pPr marL="0" indent="0">
              <a:lnSpc>
                <a:spcPts val="2400"/>
              </a:lnSpc>
              <a:buNone/>
              <a:defRPr sz="14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
        <p:nvSpPr>
          <p:cNvPr id="16" name="TextBox 15">
            <a:extLst>
              <a:ext uri="{FF2B5EF4-FFF2-40B4-BE49-F238E27FC236}">
                <a16:creationId xmlns:a16="http://schemas.microsoft.com/office/drawing/2014/main" id="{28526C13-9162-410F-8007-F7A7EB69F3B7}"/>
              </a:ext>
            </a:extLst>
          </p:cNvPr>
          <p:cNvSpPr txBox="1"/>
          <p:nvPr userDrawn="1"/>
        </p:nvSpPr>
        <p:spPr>
          <a:xfrm>
            <a:off x="9418320" y="6409386"/>
            <a:ext cx="2499360" cy="27699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cxnSp>
        <p:nvCxnSpPr>
          <p:cNvPr id="10" name="Straight Connector 9">
            <a:extLst>
              <a:ext uri="{FF2B5EF4-FFF2-40B4-BE49-F238E27FC236}">
                <a16:creationId xmlns:a16="http://schemas.microsoft.com/office/drawing/2014/main" id="{0B964690-555F-4B95-B679-92D0F1B3EFD0}"/>
              </a:ext>
            </a:extLst>
          </p:cNvPr>
          <p:cNvCxnSpPr/>
          <p:nvPr userDrawn="1"/>
        </p:nvCxnSpPr>
        <p:spPr>
          <a:xfrm>
            <a:off x="7281051"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5" name="Title 1">
            <a:extLst>
              <a:ext uri="{FF2B5EF4-FFF2-40B4-BE49-F238E27FC236}">
                <a16:creationId xmlns:a16="http://schemas.microsoft.com/office/drawing/2014/main" id="{1495DF11-8C13-47CF-AC43-3D374F6C507D}"/>
              </a:ext>
            </a:extLst>
          </p:cNvPr>
          <p:cNvSpPr>
            <a:spLocks noGrp="1"/>
          </p:cNvSpPr>
          <p:nvPr>
            <p:ph type="title"/>
          </p:nvPr>
        </p:nvSpPr>
        <p:spPr>
          <a:xfrm>
            <a:off x="226315" y="849573"/>
            <a:ext cx="6503950" cy="635902"/>
          </a:xfrm>
          <a:prstGeom prst="rect">
            <a:avLst/>
          </a:prstGeom>
        </p:spPr>
        <p:txBody>
          <a:bodyPr anchor="t"/>
          <a:lstStyle>
            <a:lvl1pPr>
              <a:defRPr sz="3200"/>
            </a:lvl1pPr>
          </a:lstStyle>
          <a:p>
            <a:r>
              <a:rPr lang="en-US" dirty="0"/>
              <a:t>Click to edit Master title style</a:t>
            </a:r>
          </a:p>
        </p:txBody>
      </p:sp>
    </p:spTree>
    <p:extLst>
      <p:ext uri="{BB962C8B-B14F-4D97-AF65-F5344CB8AC3E}">
        <p14:creationId xmlns:p14="http://schemas.microsoft.com/office/powerpoint/2010/main" val="2652770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5ED55E9E-BFC6-411F-90A8-B7CC917CD1B5}"/>
              </a:ext>
            </a:extLst>
          </p:cNvPr>
          <p:cNvSpPr>
            <a:spLocks noGrp="1"/>
          </p:cNvSpPr>
          <p:nvPr>
            <p:ph type="pic" idx="1" hasCustomPrompt="1"/>
          </p:nvPr>
        </p:nvSpPr>
        <p:spPr>
          <a:xfrm>
            <a:off x="5979887" y="-1"/>
            <a:ext cx="6207114" cy="6174509"/>
          </a:xfrm>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
        <p:nvSpPr>
          <p:cNvPr id="13" name="Rectangle 12">
            <a:extLst>
              <a:ext uri="{FF2B5EF4-FFF2-40B4-BE49-F238E27FC236}">
                <a16:creationId xmlns:a16="http://schemas.microsoft.com/office/drawing/2014/main" id="{58C668CC-DB16-4887-8025-8A8276041E32}"/>
              </a:ext>
            </a:extLst>
          </p:cNvPr>
          <p:cNvSpPr/>
          <p:nvPr userDrawn="1"/>
        </p:nvSpPr>
        <p:spPr>
          <a:xfrm>
            <a:off x="8852" y="0"/>
            <a:ext cx="597103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AA9A3B-CF71-48AC-B4B0-550E5EC772C1}"/>
              </a:ext>
            </a:extLst>
          </p:cNvPr>
          <p:cNvSpPr>
            <a:spLocks noGrp="1"/>
          </p:cNvSpPr>
          <p:nvPr>
            <p:ph type="title"/>
          </p:nvPr>
        </p:nvSpPr>
        <p:spPr>
          <a:xfrm>
            <a:off x="187038" y="819969"/>
            <a:ext cx="5430892" cy="635902"/>
          </a:xfrm>
          <a:prstGeom prst="rect">
            <a:avLst/>
          </a:prstGeom>
        </p:spPr>
        <p:txBody>
          <a:bodyPr anchor="t"/>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2CF752D4-D41F-48C8-BC93-770A10B9CEFC}"/>
              </a:ext>
            </a:extLst>
          </p:cNvPr>
          <p:cNvSpPr>
            <a:spLocks noGrp="1"/>
          </p:cNvSpPr>
          <p:nvPr>
            <p:ph type="body" sz="half" idx="2" hasCustomPrompt="1"/>
          </p:nvPr>
        </p:nvSpPr>
        <p:spPr>
          <a:xfrm>
            <a:off x="259803" y="1613474"/>
            <a:ext cx="5207259" cy="4632154"/>
          </a:xfrm>
        </p:spPr>
        <p:txBody>
          <a:bodyPr>
            <a:noAutofit/>
          </a:bodyPr>
          <a:lstStyle>
            <a:lvl1pPr marL="0" indent="0">
              <a:lnSpc>
                <a:spcPts val="2400"/>
              </a:lnSpc>
              <a:buNone/>
              <a:defRPr sz="14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cxnSp>
        <p:nvCxnSpPr>
          <p:cNvPr id="12" name="Straight Connector 11">
            <a:extLst>
              <a:ext uri="{FF2B5EF4-FFF2-40B4-BE49-F238E27FC236}">
                <a16:creationId xmlns:a16="http://schemas.microsoft.com/office/drawing/2014/main" id="{5F35575D-2A7B-417D-BB1B-9E538CFA647E}"/>
              </a:ext>
            </a:extLst>
          </p:cNvPr>
          <p:cNvCxnSpPr/>
          <p:nvPr userDrawn="1"/>
        </p:nvCxnSpPr>
        <p:spPr>
          <a:xfrm>
            <a:off x="5948062" y="819969"/>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id="{DC1377C8-B99C-420B-9B98-7B58CBBD99C1}"/>
              </a:ext>
            </a:extLst>
          </p:cNvPr>
          <p:cNvSpPr txBox="1"/>
          <p:nvPr userDrawn="1"/>
        </p:nvSpPr>
        <p:spPr>
          <a:xfrm>
            <a:off x="9418320" y="6409386"/>
            <a:ext cx="2499360" cy="27699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Tree>
    <p:extLst>
      <p:ext uri="{BB962C8B-B14F-4D97-AF65-F5344CB8AC3E}">
        <p14:creationId xmlns:p14="http://schemas.microsoft.com/office/powerpoint/2010/main" val="3255004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F4F4F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CB99501-2A5A-45F8-BACF-23701FE68337}"/>
              </a:ext>
            </a:extLst>
          </p:cNvPr>
          <p:cNvSpPr>
            <a:spLocks noGrp="1"/>
          </p:cNvSpPr>
          <p:nvPr>
            <p:ph type="pic" idx="1" hasCustomPrompt="1"/>
          </p:nvPr>
        </p:nvSpPr>
        <p:spPr>
          <a:xfrm>
            <a:off x="5167089" y="1"/>
            <a:ext cx="7011358" cy="6165272"/>
          </a:xfrm>
          <a:solidFill>
            <a:srgbClr val="F4F4F4"/>
          </a:solidFill>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 here</a:t>
            </a:r>
          </a:p>
        </p:txBody>
      </p:sp>
      <p:sp>
        <p:nvSpPr>
          <p:cNvPr id="13" name="Rectangle 12">
            <a:extLst>
              <a:ext uri="{FF2B5EF4-FFF2-40B4-BE49-F238E27FC236}">
                <a16:creationId xmlns:a16="http://schemas.microsoft.com/office/drawing/2014/main" id="{58BA56A7-664F-42EB-88DA-BF5FA71004D2}"/>
              </a:ext>
            </a:extLst>
          </p:cNvPr>
          <p:cNvSpPr/>
          <p:nvPr userDrawn="1"/>
        </p:nvSpPr>
        <p:spPr>
          <a:xfrm>
            <a:off x="15471" y="0"/>
            <a:ext cx="51603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4CE260B5-3078-4CFA-A43A-D57EA4E988F4}"/>
              </a:ext>
            </a:extLst>
          </p:cNvPr>
          <p:cNvSpPr>
            <a:spLocks noGrp="1"/>
          </p:cNvSpPr>
          <p:nvPr>
            <p:ph type="body" sz="half" idx="2"/>
          </p:nvPr>
        </p:nvSpPr>
        <p:spPr>
          <a:xfrm>
            <a:off x="579035" y="2057400"/>
            <a:ext cx="4302118" cy="4107872"/>
          </a:xfrm>
        </p:spPr>
        <p:txBody>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Box 14">
            <a:extLst>
              <a:ext uri="{FF2B5EF4-FFF2-40B4-BE49-F238E27FC236}">
                <a16:creationId xmlns:a16="http://schemas.microsoft.com/office/drawing/2014/main" id="{F0015370-5122-4807-A363-33BAB994D040}"/>
              </a:ext>
            </a:extLst>
          </p:cNvPr>
          <p:cNvSpPr txBox="1"/>
          <p:nvPr userDrawn="1"/>
        </p:nvSpPr>
        <p:spPr>
          <a:xfrm>
            <a:off x="9418320" y="6409386"/>
            <a:ext cx="2499360" cy="27699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cxnSp>
        <p:nvCxnSpPr>
          <p:cNvPr id="11" name="Straight Connector 10">
            <a:extLst>
              <a:ext uri="{FF2B5EF4-FFF2-40B4-BE49-F238E27FC236}">
                <a16:creationId xmlns:a16="http://schemas.microsoft.com/office/drawing/2014/main" id="{129460E7-AF10-4C34-86FF-AEDFB6F99F8C}"/>
              </a:ext>
            </a:extLst>
          </p:cNvPr>
          <p:cNvCxnSpPr/>
          <p:nvPr userDrawn="1"/>
        </p:nvCxnSpPr>
        <p:spPr>
          <a:xfrm>
            <a:off x="5157400" y="819969"/>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2" name="Title 1">
            <a:extLst>
              <a:ext uri="{FF2B5EF4-FFF2-40B4-BE49-F238E27FC236}">
                <a16:creationId xmlns:a16="http://schemas.microsoft.com/office/drawing/2014/main" id="{012B7F03-759D-40A9-83C8-8E11142EA8F7}"/>
              </a:ext>
            </a:extLst>
          </p:cNvPr>
          <p:cNvSpPr>
            <a:spLocks noGrp="1"/>
          </p:cNvSpPr>
          <p:nvPr>
            <p:ph type="title"/>
          </p:nvPr>
        </p:nvSpPr>
        <p:spPr>
          <a:xfrm>
            <a:off x="480229" y="819969"/>
            <a:ext cx="4400924" cy="635902"/>
          </a:xfrm>
          <a:prstGeom prst="rect">
            <a:avLst/>
          </a:prstGeom>
        </p:spPr>
        <p:txBody>
          <a:bodyPr anchor="t"/>
          <a:lstStyle>
            <a:lvl1pPr>
              <a:defRPr sz="3200"/>
            </a:lvl1pPr>
          </a:lstStyle>
          <a:p>
            <a:r>
              <a:rPr lang="en-US" dirty="0"/>
              <a:t>Click to edit Master title style</a:t>
            </a:r>
          </a:p>
        </p:txBody>
      </p:sp>
    </p:spTree>
    <p:extLst>
      <p:ext uri="{BB962C8B-B14F-4D97-AF65-F5344CB8AC3E}">
        <p14:creationId xmlns:p14="http://schemas.microsoft.com/office/powerpoint/2010/main" val="4253639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4518C-C369-4BCE-93F6-ACF7A0A4563A}"/>
              </a:ext>
            </a:extLst>
          </p:cNvPr>
          <p:cNvSpPr>
            <a:spLocks noGrp="1"/>
          </p:cNvSpPr>
          <p:nvPr>
            <p:ph type="title"/>
          </p:nvPr>
        </p:nvSpPr>
        <p:spPr>
          <a:xfrm>
            <a:off x="1188720" y="417963"/>
            <a:ext cx="10515600" cy="74644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6328A0EE-5A32-42C1-8C1D-EA2BEF099C17}"/>
              </a:ext>
            </a:extLst>
          </p:cNvPr>
          <p:cNvSpPr>
            <a:spLocks noGrp="1"/>
          </p:cNvSpPr>
          <p:nvPr>
            <p:ph type="body" idx="1"/>
          </p:nvPr>
        </p:nvSpPr>
        <p:spPr>
          <a:xfrm>
            <a:off x="1188720" y="1342330"/>
            <a:ext cx="10515600" cy="4351338"/>
          </a:xfrm>
          <a:prstGeom prst="rect">
            <a:avLst/>
          </a:prstGeom>
        </p:spPr>
        <p:txBody>
          <a:bodyPr vert="horz" lIns="91440" tIns="45720" rIns="91440" bIns="45720" rtlCol="0">
            <a:noAutofit/>
          </a:body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8" name="Footer Placeholder 4">
            <a:extLst>
              <a:ext uri="{FF2B5EF4-FFF2-40B4-BE49-F238E27FC236}">
                <a16:creationId xmlns:a16="http://schemas.microsoft.com/office/drawing/2014/main" id="{71EF30AC-9A04-46AF-B582-7B2C4A699DDB}"/>
              </a:ext>
            </a:extLst>
          </p:cNvPr>
          <p:cNvSpPr>
            <a:spLocks noGrp="1"/>
          </p:cNvSpPr>
          <p:nvPr>
            <p:ph type="ftr" sz="quarter" idx="3"/>
          </p:nvPr>
        </p:nvSpPr>
        <p:spPr>
          <a:xfrm>
            <a:off x="9418320" y="6339417"/>
            <a:ext cx="2254090" cy="365125"/>
          </a:xfrm>
          <a:prstGeom prst="rect">
            <a:avLst/>
          </a:prstGeom>
        </p:spPr>
        <p:txBody>
          <a:bodyPr vert="horz" lIns="91440" tIns="45720" rIns="91440" bIns="45720" rtlCol="0" anchor="ctr"/>
          <a:lstStyle>
            <a:lvl1pPr algn="ctr">
              <a:defRPr sz="1200" spc="40" baseline="0">
                <a:solidFill>
                  <a:schemeClr val="tx1">
                    <a:tint val="75000"/>
                  </a:schemeClr>
                </a:solidFill>
                <a:latin typeface="Arial" panose="020B0604020202020204" pitchFamily="34" charset="0"/>
                <a:cs typeface="Arial" panose="020B0604020202020204" pitchFamily="34" charset="0"/>
              </a:defRPr>
            </a:lvl1pPr>
          </a:lstStyle>
          <a:p>
            <a:pPr algn="r" rtl="1"/>
            <a:r>
              <a:rPr lang="en-US" dirty="0"/>
              <a:t>www.itu.int/ITU-D</a:t>
            </a:r>
          </a:p>
        </p:txBody>
      </p:sp>
    </p:spTree>
    <p:extLst>
      <p:ext uri="{BB962C8B-B14F-4D97-AF65-F5344CB8AC3E}">
        <p14:creationId xmlns:p14="http://schemas.microsoft.com/office/powerpoint/2010/main" val="3452108936"/>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52" r:id="rId3"/>
    <p:sldLayoutId id="2147483653" r:id="rId4"/>
    <p:sldLayoutId id="2147483656" r:id="rId5"/>
    <p:sldLayoutId id="2147483675" r:id="rId6"/>
    <p:sldLayoutId id="2147483674" r:id="rId7"/>
    <p:sldLayoutId id="2147483672" r:id="rId8"/>
    <p:sldLayoutId id="2147483657" r:id="rId9"/>
    <p:sldLayoutId id="2147483673" r:id="rId10"/>
    <p:sldLayoutId id="2147483676" r:id="rId11"/>
    <p:sldLayoutId id="2147483649" r:id="rId12"/>
    <p:sldLayoutId id="2147483651" r:id="rId13"/>
    <p:sldLayoutId id="2147483655" r:id="rId14"/>
    <p:sldLayoutId id="2147483670" r:id="rId15"/>
    <p:sldLayoutId id="2147483660" r:id="rId16"/>
    <p:sldLayoutId id="2147483677" r:id="rId17"/>
  </p:sldLayoutIdLst>
  <p:txStyles>
    <p:titleStyle>
      <a:lvl1pPr algn="r" defTabSz="914400" rtl="1"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137160" algn="r" defTabSz="914400" rtl="1" eaLnBrk="1" latinLnBrk="0" hangingPunct="1">
        <a:lnSpc>
          <a:spcPts val="2200"/>
        </a:lnSpc>
        <a:spcBef>
          <a:spcPts val="1000"/>
        </a:spcBef>
        <a:buClr>
          <a:srgbClr val="009CD6"/>
        </a:buClr>
        <a:buSzPct val="110000"/>
        <a:buFont typeface="Arial" panose="020B0604020202020204" pitchFamily="34" charset="0"/>
        <a:buChar char="•"/>
        <a:defRPr sz="1400" kern="1200" spc="0">
          <a:solidFill>
            <a:schemeClr val="tx1"/>
          </a:solidFill>
          <a:latin typeface="Arial" panose="020B0604020202020204" pitchFamily="34" charset="0"/>
          <a:ea typeface="+mn-ea"/>
          <a:cs typeface="Arial" panose="020B0604020202020204" pitchFamily="34" charset="0"/>
        </a:defRPr>
      </a:lvl1pPr>
      <a:lvl2pPr marL="685800" indent="-137160" algn="r" defTabSz="914400" rtl="1" eaLnBrk="1" latinLnBrk="0" hangingPunct="1">
        <a:lnSpc>
          <a:spcPts val="2200"/>
        </a:lnSpc>
        <a:spcBef>
          <a:spcPts val="500"/>
        </a:spcBef>
        <a:buClr>
          <a:srgbClr val="009CD6"/>
        </a:buClr>
        <a:buSzPct val="110000"/>
        <a:buFont typeface="Arial" panose="020B0604020202020204" pitchFamily="34" charset="0"/>
        <a:buChar char="•"/>
        <a:defRPr sz="1400" kern="1200" spc="0">
          <a:solidFill>
            <a:schemeClr val="tx1"/>
          </a:solidFill>
          <a:latin typeface="Arial" panose="020B0604020202020204" pitchFamily="34" charset="0"/>
          <a:ea typeface="+mn-ea"/>
          <a:cs typeface="Arial" panose="020B0604020202020204" pitchFamily="34" charset="0"/>
        </a:defRPr>
      </a:lvl2pPr>
      <a:lvl3pPr marL="1143000" indent="-137160" algn="r" defTabSz="914400" rtl="1" eaLnBrk="1" latinLnBrk="0" hangingPunct="1">
        <a:lnSpc>
          <a:spcPts val="2200"/>
        </a:lnSpc>
        <a:spcBef>
          <a:spcPts val="500"/>
        </a:spcBef>
        <a:buClr>
          <a:srgbClr val="009CD6"/>
        </a:buClr>
        <a:buSzPct val="110000"/>
        <a:buFont typeface="Arial" panose="020B0604020202020204" pitchFamily="34" charset="0"/>
        <a:buChar char="•"/>
        <a:defRPr sz="1400" kern="1200" spc="0" baseline="0">
          <a:solidFill>
            <a:schemeClr val="tx1"/>
          </a:solidFill>
          <a:latin typeface="Arial" panose="020B0604020202020204" pitchFamily="34" charset="0"/>
          <a:ea typeface="+mn-ea"/>
          <a:cs typeface="Arial" panose="020B0604020202020204" pitchFamily="34" charset="0"/>
        </a:defRPr>
      </a:lvl3pPr>
      <a:lvl4pPr marL="1600200" indent="-137160" algn="r" defTabSz="914400" rtl="1" eaLnBrk="1" latinLnBrk="0" hangingPunct="1">
        <a:lnSpc>
          <a:spcPts val="2200"/>
        </a:lnSpc>
        <a:spcBef>
          <a:spcPts val="500"/>
        </a:spcBef>
        <a:buClr>
          <a:srgbClr val="009CD6"/>
        </a:buClr>
        <a:buSzPct val="110000"/>
        <a:buFont typeface="Arial" panose="020B0604020202020204" pitchFamily="34" charset="0"/>
        <a:buChar char="•"/>
        <a:defRPr sz="14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72011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s://www.alamy.com/search/imageresults.aspx?cid=4XSF6WTJCHDQNSLJWDKEWWBHDX5EPUD8FA87YBW7TK37QBTUNUBCUXSG43DLJ8GS&amp;name=Westend61+GmbH&amp;st=12&amp;mode=0&amp;comp=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https://www.alamy.com/search/imageresults.aspx?pseudoid=%7BA5F7F9F0-91A6-446B-9190-34CA62ED911C%7D&amp;name=JaCrispy&amp;st=11&amp;mode=0&amp;comp=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indoor, table, front&#10;&#10;Description automatically generated">
            <a:extLst>
              <a:ext uri="{FF2B5EF4-FFF2-40B4-BE49-F238E27FC236}">
                <a16:creationId xmlns:a16="http://schemas.microsoft.com/office/drawing/2014/main" id="{8C49C419-DCBA-4337-BD5D-592B36E68A8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670" r="31990"/>
          <a:stretch/>
        </p:blipFill>
        <p:spPr>
          <a:xfrm>
            <a:off x="5994405" y="0"/>
            <a:ext cx="6207125" cy="6858000"/>
          </a:xfrm>
        </p:spPr>
      </p:pic>
      <p:sp>
        <p:nvSpPr>
          <p:cNvPr id="11" name="Rectangle 10">
            <a:extLst>
              <a:ext uri="{FF2B5EF4-FFF2-40B4-BE49-F238E27FC236}">
                <a16:creationId xmlns:a16="http://schemas.microsoft.com/office/drawing/2014/main" id="{907F4E46-ECD5-429A-925A-82B876DF6C51}"/>
              </a:ext>
            </a:extLst>
          </p:cNvPr>
          <p:cNvSpPr/>
          <p:nvPr/>
        </p:nvSpPr>
        <p:spPr>
          <a:xfrm>
            <a:off x="-4992" y="0"/>
            <a:ext cx="5984875" cy="6858000"/>
          </a:xfrm>
          <a:prstGeom prst="rect">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4E4395C-6830-45D6-85A8-98EB4AD97A57}"/>
              </a:ext>
            </a:extLst>
          </p:cNvPr>
          <p:cNvSpPr>
            <a:spLocks noGrp="1"/>
          </p:cNvSpPr>
          <p:nvPr>
            <p:ph type="title"/>
          </p:nvPr>
        </p:nvSpPr>
        <p:spPr>
          <a:xfrm>
            <a:off x="942189" y="927189"/>
            <a:ext cx="4722056" cy="1379896"/>
          </a:xfrm>
        </p:spPr>
        <p:txBody>
          <a:bodyPr anchor="ctr"/>
          <a:lstStyle/>
          <a:p>
            <a:r>
              <a:rPr lang="ar-EG" dirty="0">
                <a:solidFill>
                  <a:schemeClr val="bg1"/>
                </a:solidFill>
                <a:latin typeface="Dubai" panose="020B0503030403030204" pitchFamily="34" charset="-78"/>
                <a:cs typeface="Dubai" panose="020B0503030403030204" pitchFamily="34" charset="-78"/>
              </a:rPr>
              <a:t>مبادئ توجيهية للآباء (والمربين) بشأن حماية الأطفال على الإنترنت</a:t>
            </a:r>
            <a:endParaRPr lang="en-US" dirty="0">
              <a:solidFill>
                <a:schemeClr val="bg1"/>
              </a:solidFill>
              <a:latin typeface="Dubai" panose="020B0503030403030204" pitchFamily="34" charset="-78"/>
              <a:cs typeface="Dubai" panose="020B0503030403030204" pitchFamily="34" charset="-78"/>
            </a:endParaRPr>
          </a:p>
        </p:txBody>
      </p:sp>
      <p:pic>
        <p:nvPicPr>
          <p:cNvPr id="13" name="Picture 12" descr="A picture containing drawing&#10;&#10;Description automatically generated">
            <a:extLst>
              <a:ext uri="{FF2B5EF4-FFF2-40B4-BE49-F238E27FC236}">
                <a16:creationId xmlns:a16="http://schemas.microsoft.com/office/drawing/2014/main" id="{D73E0FFC-EECB-4838-8986-7A429D7D3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916168"/>
            <a:ext cx="748040" cy="824258"/>
          </a:xfrm>
          <a:prstGeom prst="rect">
            <a:avLst/>
          </a:prstGeom>
        </p:spPr>
      </p:pic>
      <p:cxnSp>
        <p:nvCxnSpPr>
          <p:cNvPr id="14" name="Straight Connector 13">
            <a:extLst>
              <a:ext uri="{FF2B5EF4-FFF2-40B4-BE49-F238E27FC236}">
                <a16:creationId xmlns:a16="http://schemas.microsoft.com/office/drawing/2014/main" id="{2E9DDD6C-CB65-4079-9BB3-1EB1E2950C14}"/>
              </a:ext>
            </a:extLst>
          </p:cNvPr>
          <p:cNvCxnSpPr/>
          <p:nvPr/>
        </p:nvCxnSpPr>
        <p:spPr>
          <a:xfrm>
            <a:off x="5954218" y="866035"/>
            <a:ext cx="0" cy="635902"/>
          </a:xfrm>
          <a:prstGeom prst="line">
            <a:avLst/>
          </a:prstGeom>
          <a:ln w="38100">
            <a:solidFill>
              <a:schemeClr val="bg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05266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sitting in a library&#10;&#10;Description automatically generated">
            <a:extLst>
              <a:ext uri="{FF2B5EF4-FFF2-40B4-BE49-F238E27FC236}">
                <a16:creationId xmlns:a16="http://schemas.microsoft.com/office/drawing/2014/main" id="{6028E201-2BF2-473F-8E4C-33F712390EE9}"/>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0" y="-64082"/>
            <a:ext cx="12192000" cy="8129588"/>
          </a:xfrm>
        </p:spPr>
      </p:pic>
      <p:sp>
        <p:nvSpPr>
          <p:cNvPr id="4" name="Rectangle 3">
            <a:extLst>
              <a:ext uri="{FF2B5EF4-FFF2-40B4-BE49-F238E27FC236}">
                <a16:creationId xmlns:a16="http://schemas.microsoft.com/office/drawing/2014/main" id="{709A5BCC-15CB-43EB-A4E6-434353AA21D0}"/>
              </a:ext>
            </a:extLst>
          </p:cNvPr>
          <p:cNvSpPr/>
          <p:nvPr/>
        </p:nvSpPr>
        <p:spPr>
          <a:xfrm>
            <a:off x="10160480" y="6642556"/>
            <a:ext cx="1915910" cy="215444"/>
          </a:xfrm>
          <a:prstGeom prst="rect">
            <a:avLst/>
          </a:prstGeom>
        </p:spPr>
        <p:txBody>
          <a:bodyPr wrap="none">
            <a:spAutoFit/>
          </a:bodyPr>
          <a:lstStyle/>
          <a:p>
            <a:pPr algn="r" rtl="1"/>
            <a:r>
              <a:rPr lang="en-GB" sz="800" u="sng" dirty="0">
                <a:solidFill>
                  <a:schemeClr val="bg1"/>
                </a:solidFill>
                <a:latin typeface="Dubai" panose="020B0503030403030204" pitchFamily="34" charset="-78"/>
                <a:cs typeface="Dubai" panose="020B0503030403030204" pitchFamily="34" charset="-78"/>
                <a:hlinkClick r:id="rId4">
                  <a:extLst>
                    <a:ext uri="{A12FA001-AC4F-418D-AE19-62706E023703}">
                      <ahyp:hlinkClr xmlns:ahyp="http://schemas.microsoft.com/office/drawing/2018/hyperlinkcolor" val="tx"/>
                    </a:ext>
                  </a:extLst>
                </a:hlinkClick>
              </a:rPr>
              <a:t>Westend61 GmbH</a:t>
            </a:r>
            <a:r>
              <a:rPr lang="ar-EG" sz="800" dirty="0">
                <a:solidFill>
                  <a:schemeClr val="bg1"/>
                </a:solidFill>
                <a:latin typeface="Dubai" panose="020B0503030403030204" pitchFamily="34" charset="-78"/>
                <a:cs typeface="Dubai" panose="020B0503030403030204" pitchFamily="34" charset="-78"/>
              </a:rPr>
              <a:t> / مجموعة صور </a:t>
            </a:r>
            <a:r>
              <a:rPr lang="en-GB" sz="800" dirty="0" err="1">
                <a:solidFill>
                  <a:schemeClr val="bg1"/>
                </a:solidFill>
                <a:latin typeface="Dubai" panose="020B0503030403030204" pitchFamily="34" charset="-78"/>
                <a:cs typeface="Dubai" panose="020B0503030403030204" pitchFamily="34" charset="-78"/>
              </a:rPr>
              <a:t>Alamy</a:t>
            </a:r>
            <a:endParaRPr lang="en-GB" sz="800" dirty="0">
              <a:solidFill>
                <a:schemeClr val="bg1"/>
              </a:solidFill>
              <a:latin typeface="Dubai" panose="020B0503030403030204" pitchFamily="34" charset="-78"/>
              <a:cs typeface="Dubai" panose="020B0503030403030204" pitchFamily="34" charset="-78"/>
            </a:endParaRPr>
          </a:p>
        </p:txBody>
      </p:sp>
      <p:sp>
        <p:nvSpPr>
          <p:cNvPr id="5" name="Title 1">
            <a:extLst>
              <a:ext uri="{FF2B5EF4-FFF2-40B4-BE49-F238E27FC236}">
                <a16:creationId xmlns:a16="http://schemas.microsoft.com/office/drawing/2014/main" id="{90B19DB6-A89B-4589-8B74-E93BDB1DA455}"/>
              </a:ext>
            </a:extLst>
          </p:cNvPr>
          <p:cNvSpPr txBox="1">
            <a:spLocks/>
          </p:cNvSpPr>
          <p:nvPr/>
        </p:nvSpPr>
        <p:spPr>
          <a:xfrm>
            <a:off x="7104112" y="703822"/>
            <a:ext cx="6090421"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1"/>
            <a:r>
              <a:rPr lang="ar-EG" b="1" dirty="0">
                <a:solidFill>
                  <a:schemeClr val="bg1"/>
                </a:solidFill>
                <a:latin typeface="Dubai" panose="020B0503030403030204" pitchFamily="34" charset="-78"/>
                <a:cs typeface="Dubai" panose="020B0503030403030204" pitchFamily="34" charset="-78"/>
              </a:rPr>
              <a:t>على المستوى البشري</a:t>
            </a:r>
            <a:endParaRPr lang="en-GB" b="1" dirty="0">
              <a:solidFill>
                <a:schemeClr val="bg1"/>
              </a:solidFill>
              <a:latin typeface="Dubai" panose="020B0503030403030204" pitchFamily="34" charset="-78"/>
              <a:cs typeface="Dubai" panose="020B0503030403030204" pitchFamily="34" charset="-78"/>
            </a:endParaRPr>
          </a:p>
          <a:p>
            <a:pPr rtl="1"/>
            <a:r>
              <a:rPr lang="ar-EG" b="1" i="1" dirty="0">
                <a:solidFill>
                  <a:schemeClr val="bg1"/>
                </a:solidFill>
                <a:latin typeface="Dubai" panose="020B0503030403030204" pitchFamily="34" charset="-78"/>
                <a:cs typeface="Dubai" panose="020B0503030403030204" pitchFamily="34" charset="-78"/>
              </a:rPr>
              <a:t>الحوار والمناقشة</a:t>
            </a:r>
            <a:br>
              <a:rPr lang="en-US" b="1" i="1" dirty="0">
                <a:solidFill>
                  <a:schemeClr val="bg1"/>
                </a:solidFill>
                <a:latin typeface="Dubai" panose="020B0503030403030204" pitchFamily="34" charset="-78"/>
                <a:cs typeface="Dubai" panose="020B0503030403030204" pitchFamily="34" charset="-78"/>
              </a:rPr>
            </a:br>
            <a:r>
              <a:rPr lang="ar-EG" b="1" i="1" dirty="0">
                <a:solidFill>
                  <a:schemeClr val="bg1"/>
                </a:solidFill>
                <a:latin typeface="Dubai" panose="020B0503030403030204" pitchFamily="34" charset="-78"/>
                <a:cs typeface="Dubai" panose="020B0503030403030204" pitchFamily="34" charset="-78"/>
              </a:rPr>
              <a:t>والتواصل</a:t>
            </a:r>
            <a:endParaRPr lang="en-GB" b="1" i="1" dirty="0">
              <a:solidFill>
                <a:schemeClr val="bg1"/>
              </a:solidFill>
              <a:latin typeface="Dubai" panose="020B0503030403030204" pitchFamily="34" charset="-78"/>
              <a:cs typeface="Dubai" panose="020B0503030403030204" pitchFamily="34" charset="-78"/>
            </a:endParaRPr>
          </a:p>
        </p:txBody>
      </p:sp>
      <p:cxnSp>
        <p:nvCxnSpPr>
          <p:cNvPr id="7" name="Straight Connector 6">
            <a:extLst>
              <a:ext uri="{FF2B5EF4-FFF2-40B4-BE49-F238E27FC236}">
                <a16:creationId xmlns:a16="http://schemas.microsoft.com/office/drawing/2014/main" id="{B256DDF8-437D-4F3B-A951-645839177C2F}"/>
              </a:ext>
            </a:extLst>
          </p:cNvPr>
          <p:cNvCxnSpPr/>
          <p:nvPr/>
        </p:nvCxnSpPr>
        <p:spPr>
          <a:xfrm>
            <a:off x="6989843" y="611747"/>
            <a:ext cx="0" cy="635902"/>
          </a:xfrm>
          <a:prstGeom prst="line">
            <a:avLst/>
          </a:prstGeom>
          <a:ln w="38100">
            <a:solidFill>
              <a:schemeClr val="bg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579686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5D06F-DA01-480F-A437-F4CAC1C6F5F8}"/>
              </a:ext>
            </a:extLst>
          </p:cNvPr>
          <p:cNvSpPr>
            <a:spLocks noGrp="1"/>
          </p:cNvSpPr>
          <p:nvPr>
            <p:ph type="body" sz="half" idx="2"/>
          </p:nvPr>
        </p:nvSpPr>
        <p:spPr>
          <a:xfrm>
            <a:off x="1259441" y="1803700"/>
            <a:ext cx="5732083" cy="2510391"/>
          </a:xfrm>
        </p:spPr>
        <p:txBody>
          <a:bodyPr/>
          <a:lstStyle/>
          <a:p>
            <a:pPr marL="285750" indent="-285750">
              <a:buFont typeface="Arial" panose="020B0604020202020204" pitchFamily="34" charset="0"/>
              <a:buChar char="•"/>
            </a:pPr>
            <a:r>
              <a:rPr lang="ar-EG" dirty="0">
                <a:latin typeface="Dubai" panose="020B0503030403030204" pitchFamily="34" charset="-78"/>
                <a:cs typeface="Dubai" panose="020B0503030403030204" pitchFamily="34" charset="-78"/>
              </a:rPr>
              <a:t>حاول القيام ببعض الأنشطة على الإنترنت معهم.</a:t>
            </a:r>
            <a:r>
              <a:rPr lang="en-GB" dirty="0">
                <a:latin typeface="Dubai" panose="020B0503030403030204" pitchFamily="34" charset="-78"/>
                <a:cs typeface="Dubai" panose="020B0503030403030204" pitchFamily="34" charset="-78"/>
              </a:rPr>
              <a:t> </a:t>
            </a:r>
          </a:p>
          <a:p>
            <a:pPr marL="285750" indent="-285750">
              <a:buFont typeface="Arial" panose="020B0604020202020204" pitchFamily="34" charset="0"/>
              <a:buChar char="•"/>
            </a:pPr>
            <a:r>
              <a:rPr lang="ar-EG" dirty="0">
                <a:latin typeface="Dubai" panose="020B0503030403030204" pitchFamily="34" charset="-78"/>
                <a:cs typeface="Dubai" panose="020B0503030403030204" pitchFamily="34" charset="-78"/>
              </a:rPr>
              <a:t>طور علاقة ثقة.</a:t>
            </a:r>
            <a:endParaRPr lang="en-GB" dirty="0">
              <a:latin typeface="Dubai" panose="020B0503030403030204" pitchFamily="34" charset="-78"/>
              <a:cs typeface="Dubai" panose="020B0503030403030204" pitchFamily="34" charset="-78"/>
            </a:endParaRPr>
          </a:p>
          <a:p>
            <a:pPr marL="285750" indent="-285750">
              <a:buFont typeface="Arial" panose="020B0604020202020204" pitchFamily="34" charset="0"/>
              <a:buChar char="•"/>
            </a:pPr>
            <a:r>
              <a:rPr lang="ar-EG" dirty="0">
                <a:latin typeface="Dubai" panose="020B0503030403030204" pitchFamily="34" charset="-78"/>
                <a:cs typeface="Dubai" panose="020B0503030403030204" pitchFamily="34" charset="-78"/>
              </a:rPr>
              <a:t>لا تبالغ في رد الفعل إذا أخبرك الأطفال بشيء حدث على الإنترنت.</a:t>
            </a:r>
            <a:endParaRPr lang="en-GB" dirty="0">
              <a:latin typeface="Dubai" panose="020B0503030403030204" pitchFamily="34" charset="-78"/>
              <a:cs typeface="Dubai" panose="020B0503030403030204" pitchFamily="34" charset="-78"/>
            </a:endParaRPr>
          </a:p>
          <a:p>
            <a:pPr marL="285750" indent="-285750">
              <a:buFont typeface="Arial" panose="020B0604020202020204" pitchFamily="34" charset="0"/>
              <a:buChar char="•"/>
            </a:pPr>
            <a:r>
              <a:rPr lang="ar-EG" dirty="0">
                <a:latin typeface="Dubai" panose="020B0503030403030204" pitchFamily="34" charset="-78"/>
                <a:cs typeface="Dubai" panose="020B0503030403030204" pitchFamily="34" charset="-78"/>
              </a:rPr>
              <a:t>تأكد من أن أطفالك يعرفون أنك تثق بهم.</a:t>
            </a:r>
            <a:endParaRPr lang="en-GB" dirty="0">
              <a:latin typeface="Dubai" panose="020B0503030403030204" pitchFamily="34" charset="-78"/>
              <a:cs typeface="Dubai" panose="020B0503030403030204" pitchFamily="34" charset="-78"/>
            </a:endParaRPr>
          </a:p>
        </p:txBody>
      </p:sp>
      <p:sp>
        <p:nvSpPr>
          <p:cNvPr id="4" name="Title 3">
            <a:extLst>
              <a:ext uri="{FF2B5EF4-FFF2-40B4-BE49-F238E27FC236}">
                <a16:creationId xmlns:a16="http://schemas.microsoft.com/office/drawing/2014/main" id="{43933FA5-F997-4175-9503-D3A46EF60E4D}"/>
              </a:ext>
            </a:extLst>
          </p:cNvPr>
          <p:cNvSpPr>
            <a:spLocks noGrp="1"/>
          </p:cNvSpPr>
          <p:nvPr>
            <p:ph type="title"/>
          </p:nvPr>
        </p:nvSpPr>
        <p:spPr>
          <a:xfrm>
            <a:off x="487574" y="849573"/>
            <a:ext cx="6503950" cy="635902"/>
          </a:xfrm>
        </p:spPr>
        <p:txBody>
          <a:bodyPr/>
          <a:lstStyle/>
          <a:p>
            <a:r>
              <a:rPr lang="en-GB" dirty="0">
                <a:latin typeface="Dubai" panose="020B0503030403030204" pitchFamily="34" charset="-78"/>
                <a:cs typeface="Dubai" panose="020B0503030403030204" pitchFamily="34" charset="-78"/>
              </a:rPr>
              <a:t>KA1</a:t>
            </a:r>
            <a:r>
              <a:rPr lang="ar-EG" dirty="0">
                <a:latin typeface="Dubai" panose="020B0503030403030204" pitchFamily="34" charset="-78"/>
                <a:cs typeface="Dubai" panose="020B0503030403030204" pitchFamily="34" charset="-78"/>
              </a:rPr>
              <a:t>: أجرِ مناقشة مع أطفالك</a:t>
            </a:r>
            <a:endParaRPr lang="en-US" dirty="0">
              <a:latin typeface="Dubai" panose="020B0503030403030204" pitchFamily="34" charset="-78"/>
              <a:cs typeface="Dubai" panose="020B0503030403030204" pitchFamily="34" charset="-78"/>
            </a:endParaRPr>
          </a:p>
        </p:txBody>
      </p:sp>
      <p:pic>
        <p:nvPicPr>
          <p:cNvPr id="5" name="Content Placeholder 5" descr="A person sitting in a library&#10;&#10;Description automatically generated">
            <a:extLst>
              <a:ext uri="{FF2B5EF4-FFF2-40B4-BE49-F238E27FC236}">
                <a16:creationId xmlns:a16="http://schemas.microsoft.com/office/drawing/2014/main" id="{1CE8FC5C-5DBF-415B-90AC-2CFDE6BD2493}"/>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24165" r="24165"/>
          <a:stretch/>
        </p:blipFill>
        <p:spPr>
          <a:xfrm>
            <a:off x="7315207" y="0"/>
            <a:ext cx="4876800" cy="6294438"/>
          </a:xfrm>
        </p:spPr>
      </p:pic>
    </p:spTree>
    <p:extLst>
      <p:ext uri="{BB962C8B-B14F-4D97-AF65-F5344CB8AC3E}">
        <p14:creationId xmlns:p14="http://schemas.microsoft.com/office/powerpoint/2010/main" val="1329851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icture containing indoor, holding, sitting, looking&#10;&#10;Description automatically generated">
            <a:extLst>
              <a:ext uri="{FF2B5EF4-FFF2-40B4-BE49-F238E27FC236}">
                <a16:creationId xmlns:a16="http://schemas.microsoft.com/office/drawing/2014/main" id="{CB454E51-AF14-4609-A490-5F02CB0B27F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4458" b="4458"/>
          <a:stretch/>
        </p:blipFill>
        <p:spPr>
          <a:xfrm>
            <a:off x="7313385" y="-1"/>
            <a:ext cx="4876802" cy="6294583"/>
          </a:xfrm>
        </p:spPr>
      </p:pic>
      <p:sp>
        <p:nvSpPr>
          <p:cNvPr id="6" name="Text Placeholder 5">
            <a:extLst>
              <a:ext uri="{FF2B5EF4-FFF2-40B4-BE49-F238E27FC236}">
                <a16:creationId xmlns:a16="http://schemas.microsoft.com/office/drawing/2014/main" id="{781DA370-EDF1-4A84-91E6-C9868AD6BEED}"/>
              </a:ext>
            </a:extLst>
          </p:cNvPr>
          <p:cNvSpPr>
            <a:spLocks noGrp="1"/>
          </p:cNvSpPr>
          <p:nvPr>
            <p:ph type="body" sz="half" idx="2"/>
          </p:nvPr>
        </p:nvSpPr>
        <p:spPr>
          <a:xfrm>
            <a:off x="3974124" y="2208873"/>
            <a:ext cx="2900061" cy="2884006"/>
          </a:xfrm>
        </p:spPr>
        <p:txBody>
          <a:bodyPr/>
          <a:lstStyle/>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ما هي الأجهزة المستخدمة؟</a:t>
            </a:r>
            <a:endParaRPr lang="en-GB" dirty="0">
              <a:latin typeface="Dubai" panose="020B0503030403030204" pitchFamily="34" charset="-78"/>
              <a:cs typeface="Dubai" panose="020B0503030403030204" pitchFamily="34" charset="-78"/>
            </a:endParaRPr>
          </a:p>
          <a:p>
            <a:pPr marL="742950" lvl="1"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الهواتف المتنقلة</a:t>
            </a:r>
            <a:endParaRPr lang="en-GB" dirty="0">
              <a:latin typeface="Dubai" panose="020B0503030403030204" pitchFamily="34" charset="-78"/>
              <a:cs typeface="Dubai" panose="020B0503030403030204" pitchFamily="34" charset="-78"/>
            </a:endParaRPr>
          </a:p>
          <a:p>
            <a:pPr marL="742950" lvl="1"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الحواسيب المحمولة</a:t>
            </a:r>
            <a:endParaRPr lang="en-GB" dirty="0">
              <a:latin typeface="Dubai" panose="020B0503030403030204" pitchFamily="34" charset="-78"/>
              <a:cs typeface="Dubai" panose="020B0503030403030204" pitchFamily="34" charset="-78"/>
            </a:endParaRPr>
          </a:p>
          <a:p>
            <a:pPr marL="742950" lvl="1"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التلفزيونات الذكية</a:t>
            </a:r>
            <a:endParaRPr lang="en-GB" dirty="0">
              <a:latin typeface="Dubai" panose="020B0503030403030204" pitchFamily="34" charset="-78"/>
              <a:cs typeface="Dubai" panose="020B0503030403030204" pitchFamily="34" charset="-78"/>
            </a:endParaRPr>
          </a:p>
          <a:p>
            <a:pPr marL="742950" lvl="1"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وحدات الألعاب</a:t>
            </a:r>
            <a:endParaRPr lang="en-US" dirty="0">
              <a:latin typeface="Dubai" panose="020B0503030403030204" pitchFamily="34" charset="-78"/>
              <a:cs typeface="Dubai" panose="020B0503030403030204" pitchFamily="34" charset="-78"/>
            </a:endParaRPr>
          </a:p>
          <a:p>
            <a:pPr marL="742950" lvl="1"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أجهزة تتبع اللياقة البدنية</a:t>
            </a:r>
            <a:endParaRPr lang="en-GB" dirty="0">
              <a:latin typeface="Dubai" panose="020B0503030403030204" pitchFamily="34" charset="-78"/>
              <a:cs typeface="Dubai" panose="020B0503030403030204" pitchFamily="34" charset="-78"/>
            </a:endParaRPr>
          </a:p>
          <a:p>
            <a:pPr marL="742950" lvl="1"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مكبرات الصوت الذكية</a:t>
            </a:r>
            <a:endParaRPr lang="en-GB" dirty="0">
              <a:latin typeface="Dubai" panose="020B0503030403030204" pitchFamily="34" charset="-78"/>
              <a:cs typeface="Dubai" panose="020B0503030403030204" pitchFamily="34" charset="-78"/>
            </a:endParaRPr>
          </a:p>
        </p:txBody>
      </p:sp>
      <p:sp>
        <p:nvSpPr>
          <p:cNvPr id="4" name="Title 3">
            <a:extLst>
              <a:ext uri="{FF2B5EF4-FFF2-40B4-BE49-F238E27FC236}">
                <a16:creationId xmlns:a16="http://schemas.microsoft.com/office/drawing/2014/main" id="{DEA74F3F-AAB2-423A-93B3-37FB35AB9893}"/>
              </a:ext>
            </a:extLst>
          </p:cNvPr>
          <p:cNvSpPr>
            <a:spLocks noGrp="1"/>
          </p:cNvSpPr>
          <p:nvPr>
            <p:ph type="title"/>
          </p:nvPr>
        </p:nvSpPr>
        <p:spPr>
          <a:xfrm>
            <a:off x="429515" y="849573"/>
            <a:ext cx="6503950" cy="635902"/>
          </a:xfrm>
        </p:spPr>
        <p:txBody>
          <a:bodyPr/>
          <a:lstStyle/>
          <a:p>
            <a:r>
              <a:rPr lang="en-GB" dirty="0">
                <a:latin typeface="Dubai" panose="020B0503030403030204" pitchFamily="34" charset="-78"/>
                <a:cs typeface="Dubai" panose="020B0503030403030204" pitchFamily="34" charset="-78"/>
              </a:rPr>
              <a:t>KA2</a:t>
            </a:r>
            <a:r>
              <a:rPr lang="ar-EG" dirty="0">
                <a:latin typeface="Dubai" panose="020B0503030403030204" pitchFamily="34" charset="-78"/>
                <a:cs typeface="Dubai" panose="020B0503030403030204" pitchFamily="34" charset="-78"/>
              </a:rPr>
              <a:t>: حدد التكنولوجيا والأجهزة والخدمات التي يستخدمها أفراد عائلتك </a:t>
            </a:r>
            <a:endParaRPr lang="en-US" dirty="0">
              <a:latin typeface="Dubai" panose="020B0503030403030204" pitchFamily="34" charset="-78"/>
              <a:cs typeface="Dubai" panose="020B0503030403030204" pitchFamily="34" charset="-78"/>
            </a:endParaRPr>
          </a:p>
        </p:txBody>
      </p:sp>
      <p:sp>
        <p:nvSpPr>
          <p:cNvPr id="8" name="Text Placeholder 5">
            <a:extLst>
              <a:ext uri="{FF2B5EF4-FFF2-40B4-BE49-F238E27FC236}">
                <a16:creationId xmlns:a16="http://schemas.microsoft.com/office/drawing/2014/main" id="{F8B1F3FE-6DAC-410D-B610-513B1E48EC9F}"/>
              </a:ext>
            </a:extLst>
          </p:cNvPr>
          <p:cNvSpPr txBox="1">
            <a:spLocks/>
          </p:cNvSpPr>
          <p:nvPr/>
        </p:nvSpPr>
        <p:spPr>
          <a:xfrm>
            <a:off x="332713" y="2208873"/>
            <a:ext cx="3786043" cy="2781837"/>
          </a:xfrm>
          <a:prstGeom prst="rect">
            <a:avLst/>
          </a:prstGeom>
        </p:spPr>
        <p:txBody>
          <a:bodyPr vert="horz" lIns="91440" tIns="45720" rIns="91440" bIns="45720" rtlCol="0">
            <a:noAutofit/>
          </a:bodyPr>
          <a:lstStyle>
            <a:lvl1pPr marL="0" indent="0" algn="l" defTabSz="914400" rtl="0" eaLnBrk="1" latinLnBrk="0" hangingPunct="1">
              <a:lnSpc>
                <a:spcPts val="2400"/>
              </a:lnSpc>
              <a:spcBef>
                <a:spcPts val="1000"/>
              </a:spcBef>
              <a:buClr>
                <a:srgbClr val="009CD6"/>
              </a:buClr>
              <a:buSzPct val="110000"/>
              <a:buFont typeface="Arial" panose="020B0604020202020204" pitchFamily="34" charset="0"/>
              <a:buNone/>
              <a:defRPr sz="1400" kern="1200" spc="2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00"/>
              </a:lnSpc>
              <a:spcBef>
                <a:spcPts val="500"/>
              </a:spcBef>
              <a:buClr>
                <a:srgbClr val="009CD6"/>
              </a:buClr>
              <a:buSzPct val="110000"/>
              <a:buFont typeface="Arial" panose="020B0604020202020204" pitchFamily="34" charset="0"/>
              <a:buNone/>
              <a:defRPr sz="140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200"/>
              </a:lnSpc>
              <a:spcBef>
                <a:spcPts val="500"/>
              </a:spcBef>
              <a:buClr>
                <a:srgbClr val="009CD6"/>
              </a:buClr>
              <a:buSzPct val="110000"/>
              <a:buFont typeface="Arial" panose="020B0604020202020204" pitchFamily="34" charset="0"/>
              <a:buNone/>
              <a:defRPr sz="1200" kern="1200" spc="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200"/>
              </a:lnSpc>
              <a:spcBef>
                <a:spcPts val="500"/>
              </a:spcBef>
              <a:buClr>
                <a:srgbClr val="009CD6"/>
              </a:buClr>
              <a:buSzPct val="110000"/>
              <a:buFont typeface="Arial" panose="020B0604020202020204" pitchFamily="34" charset="0"/>
              <a:buNone/>
              <a:defRPr sz="1000" kern="1200" spc="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200"/>
              </a:lnSpc>
              <a:spcBef>
                <a:spcPts val="500"/>
              </a:spcBef>
              <a:buClr>
                <a:srgbClr val="00B0F0"/>
              </a:buClr>
              <a:buFont typeface="Arial" panose="020B0604020202020204" pitchFamily="34" charset="0"/>
              <a:buNone/>
              <a:defRPr sz="1000" kern="1200" spc="3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lgn="just" rtl="1">
              <a:buFont typeface="Arial" panose="020B0604020202020204" pitchFamily="34" charset="0"/>
              <a:buChar char="•"/>
            </a:pPr>
            <a:r>
              <a:rPr lang="ar-EG" dirty="0">
                <a:latin typeface="Dubai" panose="020B0503030403030204" pitchFamily="34" charset="-78"/>
                <a:cs typeface="Dubai" panose="020B0503030403030204" pitchFamily="34" charset="-78"/>
              </a:rPr>
              <a:t>ما هي الخدمات المستخدمة؟</a:t>
            </a:r>
            <a:endParaRPr lang="en-GB" dirty="0">
              <a:latin typeface="Dubai" panose="020B0503030403030204" pitchFamily="34" charset="-78"/>
              <a:cs typeface="Dubai" panose="020B0503030403030204" pitchFamily="34" charset="-78"/>
            </a:endParaRPr>
          </a:p>
          <a:p>
            <a:pPr marL="742950" lvl="1" indent="-285750" algn="just" rtl="1">
              <a:buFont typeface="Arial" panose="020B0604020202020204" pitchFamily="34" charset="0"/>
              <a:buChar char="•"/>
            </a:pPr>
            <a:r>
              <a:rPr lang="en-GB" dirty="0">
                <a:latin typeface="Dubai" panose="020B0503030403030204" pitchFamily="34" charset="-78"/>
                <a:cs typeface="Dubai" panose="020B0503030403030204" pitchFamily="34" charset="-78"/>
              </a:rPr>
              <a:t>Netflix</a:t>
            </a:r>
          </a:p>
          <a:p>
            <a:pPr marL="742950" lvl="1" indent="-285750" algn="just" rtl="1">
              <a:buFont typeface="Arial" panose="020B0604020202020204" pitchFamily="34" charset="0"/>
              <a:buChar char="•"/>
            </a:pPr>
            <a:r>
              <a:rPr lang="en-GB" dirty="0" err="1">
                <a:latin typeface="Dubai" panose="020B0503030403030204" pitchFamily="34" charset="-78"/>
                <a:cs typeface="Dubai" panose="020B0503030403030204" pitchFamily="34" charset="-78"/>
              </a:rPr>
              <a:t>Youtube</a:t>
            </a:r>
            <a:endParaRPr lang="en-GB" dirty="0">
              <a:latin typeface="Dubai" panose="020B0503030403030204" pitchFamily="34" charset="-78"/>
              <a:cs typeface="Dubai" panose="020B0503030403030204" pitchFamily="34" charset="-78"/>
            </a:endParaRPr>
          </a:p>
          <a:p>
            <a:pPr marL="742950" lvl="1" indent="-285750" algn="just" rtl="1">
              <a:buFont typeface="Arial" panose="020B0604020202020204" pitchFamily="34" charset="0"/>
              <a:buChar char="•"/>
            </a:pPr>
            <a:r>
              <a:rPr lang="ar-EG" dirty="0">
                <a:latin typeface="Dubai" panose="020B0503030403030204" pitchFamily="34" charset="-78"/>
                <a:cs typeface="Dubai" panose="020B0503030403030204" pitchFamily="34" charset="-78"/>
              </a:rPr>
              <a:t>منصات وسائل التواصل الاجتماعي الأخرى</a:t>
            </a:r>
            <a:endParaRPr lang="en-GB" dirty="0">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2727855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505CA0-2A14-45C2-BA04-69DB6B96708F}"/>
              </a:ext>
            </a:extLst>
          </p:cNvPr>
          <p:cNvSpPr>
            <a:spLocks noGrp="1"/>
          </p:cNvSpPr>
          <p:nvPr>
            <p:ph type="body" sz="half" idx="2"/>
          </p:nvPr>
        </p:nvSpPr>
        <p:spPr>
          <a:xfrm>
            <a:off x="1475215" y="2240924"/>
            <a:ext cx="5545340" cy="3824596"/>
          </a:xfrm>
        </p:spPr>
        <p:txBody>
          <a:bodyPr/>
          <a:lstStyle/>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تبين ما إذا كانت برامج الفرز والمنع أو المراقبة يمكن أن تساعدك أنت وأفراد عائلتك وتقدم الدعم لكم.</a:t>
            </a:r>
            <a:r>
              <a:rPr lang="en-GB" dirty="0">
                <a:latin typeface="Dubai" panose="020B0503030403030204" pitchFamily="34" charset="-78"/>
                <a:cs typeface="Dubai" panose="020B0503030403030204" pitchFamily="34" charset="-78"/>
              </a:rPr>
              <a:t> </a:t>
            </a: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استخدم أحدث إصدار من نظام التشغيل/التطبيق وتأكد من تثبيت أي من البرمجيات التصحيحية الأمنية.</a:t>
            </a:r>
            <a:r>
              <a:rPr lang="en-GB" dirty="0">
                <a:latin typeface="Dubai" panose="020B0503030403030204" pitchFamily="34" charset="-78"/>
                <a:cs typeface="Dubai" panose="020B0503030403030204" pitchFamily="34" charset="-78"/>
              </a:rPr>
              <a:t> </a:t>
            </a: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كن شفافاً بشأن سبب استخدامك لهذه الأدوات.</a:t>
            </a:r>
            <a:endParaRPr lang="en-US" dirty="0">
              <a:latin typeface="Dubai" panose="020B0503030403030204" pitchFamily="34" charset="-78"/>
              <a:cs typeface="Dubai" panose="020B0503030403030204" pitchFamily="34" charset="-78"/>
            </a:endParaRPr>
          </a:p>
        </p:txBody>
      </p:sp>
      <p:sp>
        <p:nvSpPr>
          <p:cNvPr id="4" name="Title 3">
            <a:extLst>
              <a:ext uri="{FF2B5EF4-FFF2-40B4-BE49-F238E27FC236}">
                <a16:creationId xmlns:a16="http://schemas.microsoft.com/office/drawing/2014/main" id="{8A1BC77A-7BDE-4A82-B1FB-FF9D5D695271}"/>
              </a:ext>
            </a:extLst>
          </p:cNvPr>
          <p:cNvSpPr>
            <a:spLocks noGrp="1"/>
          </p:cNvSpPr>
          <p:nvPr>
            <p:ph type="title"/>
          </p:nvPr>
        </p:nvSpPr>
        <p:spPr>
          <a:xfrm>
            <a:off x="516602" y="849573"/>
            <a:ext cx="6503953" cy="635902"/>
          </a:xfrm>
        </p:spPr>
        <p:txBody>
          <a:bodyPr/>
          <a:lstStyle/>
          <a:p>
            <a:r>
              <a:rPr lang="en-GB" dirty="0">
                <a:latin typeface="Dubai" panose="020B0503030403030204" pitchFamily="34" charset="-78"/>
                <a:cs typeface="Dubai" panose="020B0503030403030204" pitchFamily="34" charset="-78"/>
              </a:rPr>
              <a:t>KA3</a:t>
            </a:r>
            <a:r>
              <a:rPr lang="ar-EG" dirty="0">
                <a:latin typeface="Dubai" panose="020B0503030403030204" pitchFamily="34" charset="-78"/>
                <a:cs typeface="Dubai" panose="020B0503030403030204" pitchFamily="34" charset="-78"/>
              </a:rPr>
              <a:t>: قم بتثبيت جدار الحماية وبرمجيات مكافحة الفيروسات على جميع الأجهزة</a:t>
            </a:r>
            <a:endParaRPr lang="en-US" dirty="0">
              <a:latin typeface="Dubai" panose="020B0503030403030204" pitchFamily="34" charset="-78"/>
              <a:cs typeface="Dubai" panose="020B0503030403030204" pitchFamily="34" charset="-78"/>
            </a:endParaRPr>
          </a:p>
        </p:txBody>
      </p:sp>
      <p:pic>
        <p:nvPicPr>
          <p:cNvPr id="6" name="Content Placeholder 5" descr="A close up of a sign&#10;&#10;Description automatically generated">
            <a:extLst>
              <a:ext uri="{FF2B5EF4-FFF2-40B4-BE49-F238E27FC236}">
                <a16:creationId xmlns:a16="http://schemas.microsoft.com/office/drawing/2014/main" id="{2845CB63-951D-46C3-B213-D20FFFC9B37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0229" r="20229"/>
          <a:stretch>
            <a:fillRect/>
          </a:stretch>
        </p:blipFill>
        <p:spPr>
          <a:xfrm>
            <a:off x="7315203" y="0"/>
            <a:ext cx="4876800" cy="6294438"/>
          </a:xfrm>
        </p:spPr>
      </p:pic>
    </p:spTree>
    <p:extLst>
      <p:ext uri="{BB962C8B-B14F-4D97-AF65-F5344CB8AC3E}">
        <p14:creationId xmlns:p14="http://schemas.microsoft.com/office/powerpoint/2010/main" val="1572257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568853" y="2192820"/>
            <a:ext cx="6422673" cy="3489744"/>
          </a:xfrm>
        </p:spPr>
        <p:txBody>
          <a:bodyPr/>
          <a:lstStyle/>
          <a:p>
            <a:pPr marL="285750" indent="-285750" algn="just">
              <a:buFont typeface="Arial" panose="020B0604020202020204" pitchFamily="34" charset="0"/>
              <a:buChar char="•"/>
            </a:pPr>
            <a:r>
              <a:rPr lang="ar-EG" b="1" dirty="0">
                <a:latin typeface="Dubai" panose="020B0503030403030204" pitchFamily="34" charset="-78"/>
                <a:cs typeface="Dubai" panose="020B0503030403030204" pitchFamily="34" charset="-78"/>
              </a:rPr>
              <a:t>القواعد</a:t>
            </a:r>
            <a:endParaRPr lang="en-GB" b="1" dirty="0">
              <a:latin typeface="Dubai" panose="020B0503030403030204" pitchFamily="34" charset="-78"/>
              <a:cs typeface="Dubai" panose="020B0503030403030204" pitchFamily="34" charset="-78"/>
            </a:endParaRPr>
          </a:p>
          <a:p>
            <a:pPr marL="742950" lvl="1"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متى وأين يمكن أن يستخدم الأطفال الإنترنت؟</a:t>
            </a:r>
            <a:endParaRPr lang="en-GB" dirty="0">
              <a:latin typeface="Dubai" panose="020B0503030403030204" pitchFamily="34" charset="-78"/>
              <a:cs typeface="Dubai" panose="020B0503030403030204" pitchFamily="34" charset="-78"/>
            </a:endParaRPr>
          </a:p>
          <a:p>
            <a:pPr marL="742950" lvl="1"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ولأي مدة؟ ناقش مدة المشاهدة كعائلة - يجب أن يكون البالغون قدوة حسنة.</a:t>
            </a:r>
            <a:endParaRPr lang="en-GB" dirty="0">
              <a:latin typeface="Dubai" panose="020B0503030403030204" pitchFamily="34" charset="-78"/>
              <a:cs typeface="Dubai" panose="020B0503030403030204" pitchFamily="34" charset="-78"/>
            </a:endParaRPr>
          </a:p>
          <a:p>
            <a:pPr marL="285750" indent="-285750" algn="just">
              <a:buFont typeface="Arial" panose="020B0604020202020204" pitchFamily="34" charset="0"/>
              <a:buChar char="•"/>
            </a:pPr>
            <a:r>
              <a:rPr lang="ar-EG" b="1" dirty="0">
                <a:latin typeface="Dubai" panose="020B0503030403030204" pitchFamily="34" charset="-78"/>
                <a:cs typeface="Dubai" panose="020B0503030403030204" pitchFamily="34" charset="-78"/>
              </a:rPr>
              <a:t>الموافقة</a:t>
            </a:r>
            <a:endParaRPr lang="en-GB" b="1" dirty="0">
              <a:latin typeface="Dubai" panose="020B0503030403030204" pitchFamily="34" charset="-78"/>
              <a:cs typeface="Dubai" panose="020B0503030403030204" pitchFamily="34" charset="-78"/>
            </a:endParaRPr>
          </a:p>
          <a:p>
            <a:pPr marL="742950" lvl="1"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عند التقاط الصور وتحميلها؟</a:t>
            </a:r>
            <a:endParaRPr lang="en-GB" dirty="0">
              <a:latin typeface="Dubai" panose="020B0503030403030204" pitchFamily="34" charset="-78"/>
              <a:cs typeface="Dubai" panose="020B0503030403030204" pitchFamily="34" charset="-78"/>
            </a:endParaRPr>
          </a:p>
          <a:p>
            <a:pPr marL="742950" lvl="1"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تبادل القصص الشخصية</a:t>
            </a:r>
            <a:endParaRPr lang="en-GB" dirty="0">
              <a:latin typeface="Dubai" panose="020B0503030403030204" pitchFamily="34" charset="-78"/>
              <a:cs typeface="Dubai" panose="020B0503030403030204" pitchFamily="34" charset="-78"/>
            </a:endParaRPr>
          </a:p>
          <a:p>
            <a:pPr marL="285750" indent="-285750" algn="just">
              <a:buFont typeface="Arial" panose="020B0604020202020204" pitchFamily="34" charset="0"/>
              <a:buChar char="•"/>
            </a:pPr>
            <a:r>
              <a:rPr lang="ar-EG" b="1" dirty="0">
                <a:latin typeface="Dubai" panose="020B0503030403030204" pitchFamily="34" charset="-78"/>
                <a:cs typeface="Dubai" panose="020B0503030403030204" pitchFamily="34" charset="-78"/>
              </a:rPr>
              <a:t>بناء ثقافة الدعم</a:t>
            </a:r>
            <a:endParaRPr lang="en-GB" b="1" dirty="0">
              <a:latin typeface="Dubai" panose="020B0503030403030204" pitchFamily="34" charset="-78"/>
              <a:cs typeface="Dubai" panose="020B0503030403030204" pitchFamily="34" charset="-78"/>
            </a:endParaRPr>
          </a:p>
          <a:p>
            <a:pPr marL="742950" lvl="1"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شجع الأطفال على القدوم والتحدث معك</a:t>
            </a:r>
            <a:endParaRPr lang="en-GB" dirty="0">
              <a:latin typeface="Dubai" panose="020B0503030403030204" pitchFamily="34" charset="-78"/>
              <a:cs typeface="Dubai" panose="020B0503030403030204" pitchFamily="34" charset="-78"/>
            </a:endParaRPr>
          </a:p>
        </p:txBody>
      </p:sp>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487573" y="849573"/>
            <a:ext cx="6503953" cy="635902"/>
          </a:xfrm>
        </p:spPr>
        <p:txBody>
          <a:bodyPr/>
          <a:lstStyle/>
          <a:p>
            <a:r>
              <a:rPr lang="en-GB" dirty="0">
                <a:latin typeface="Dubai" panose="020B0503030403030204" pitchFamily="34" charset="-78"/>
                <a:cs typeface="Dubai" panose="020B0503030403030204" pitchFamily="34" charset="-78"/>
              </a:rPr>
              <a:t>KA4</a:t>
            </a:r>
            <a:r>
              <a:rPr lang="ar-EG" dirty="0">
                <a:latin typeface="Dubai" panose="020B0503030403030204" pitchFamily="34" charset="-78"/>
                <a:cs typeface="Dubai" panose="020B0503030403030204" pitchFamily="34" charset="-78"/>
              </a:rPr>
              <a:t>: اتفق على التوقعات كعائلة </a:t>
            </a:r>
            <a:br>
              <a:rPr lang="en-US" dirty="0">
                <a:latin typeface="Dubai" panose="020B0503030403030204" pitchFamily="34" charset="-78"/>
                <a:cs typeface="Dubai" panose="020B0503030403030204" pitchFamily="34" charset="-78"/>
              </a:rPr>
            </a:br>
            <a:r>
              <a:rPr lang="ar-EG" dirty="0">
                <a:latin typeface="Dubai" panose="020B0503030403030204" pitchFamily="34" charset="-78"/>
                <a:cs typeface="Dubai" panose="020B0503030403030204" pitchFamily="34" charset="-78"/>
              </a:rPr>
              <a:t>بشأن استخدام الإنترنت والتكنولوجيا</a:t>
            </a:r>
            <a:endParaRPr lang="en-US" dirty="0">
              <a:latin typeface="Dubai" panose="020B0503030403030204" pitchFamily="34" charset="-78"/>
              <a:cs typeface="Dubai" panose="020B0503030403030204" pitchFamily="34" charset="-78"/>
            </a:endParaRPr>
          </a:p>
        </p:txBody>
      </p:sp>
      <p:pic>
        <p:nvPicPr>
          <p:cNvPr id="6" name="Content Placeholder 5" descr="A group of people standing in front of a crowd&#10;&#10;Description automatically generated">
            <a:extLst>
              <a:ext uri="{FF2B5EF4-FFF2-40B4-BE49-F238E27FC236}">
                <a16:creationId xmlns:a16="http://schemas.microsoft.com/office/drawing/2014/main" id="{B8DC6275-D984-417F-A402-87A3F1D0A10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1813" r="16535"/>
          <a:stretch/>
        </p:blipFill>
        <p:spPr>
          <a:xfrm>
            <a:off x="7315206" y="0"/>
            <a:ext cx="4876800" cy="6294438"/>
          </a:xfrm>
        </p:spPr>
      </p:pic>
    </p:spTree>
    <p:extLst>
      <p:ext uri="{BB962C8B-B14F-4D97-AF65-F5344CB8AC3E}">
        <p14:creationId xmlns:p14="http://schemas.microsoft.com/office/powerpoint/2010/main" val="625635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5D06F-DA01-480F-A437-F4CAC1C6F5F8}"/>
              </a:ext>
            </a:extLst>
          </p:cNvPr>
          <p:cNvSpPr>
            <a:spLocks noGrp="1"/>
          </p:cNvSpPr>
          <p:nvPr>
            <p:ph type="body" sz="half" idx="2"/>
          </p:nvPr>
        </p:nvSpPr>
        <p:spPr>
          <a:xfrm>
            <a:off x="827315" y="2178131"/>
            <a:ext cx="6093442" cy="3686466"/>
          </a:xfrm>
        </p:spPr>
        <p:txBody>
          <a:bodyPr/>
          <a:lstStyle/>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تحدث معهم</a:t>
            </a:r>
            <a:endParaRPr lang="en-US" dirty="0">
              <a:latin typeface="Dubai" panose="020B0503030403030204" pitchFamily="34" charset="-78"/>
              <a:cs typeface="Dubai" panose="020B0503030403030204" pitchFamily="34" charset="-78"/>
            </a:endParaRP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العب لعبة على الإنترنت معهم</a:t>
            </a:r>
            <a:endParaRPr lang="en-US" dirty="0">
              <a:latin typeface="Dubai" panose="020B0503030403030204" pitchFamily="34" charset="-78"/>
              <a:cs typeface="Dubai" panose="020B0503030403030204" pitchFamily="34" charset="-78"/>
            </a:endParaRP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استخدم القصص في وسائل الإعلام لبدء مناقشة معهم - سيساعد ذلك في نزع الطابع الشخصي للمسألة ويجعلهم أكثر إقداماً على التحدث عن شيء ما</a:t>
            </a:r>
            <a:endParaRPr lang="en-US" dirty="0">
              <a:latin typeface="Dubai" panose="020B0503030403030204" pitchFamily="34" charset="-78"/>
              <a:cs typeface="Dubai" panose="020B0503030403030204" pitchFamily="34" charset="-78"/>
            </a:endParaRP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كن على استعداد للحديث بشأن المواضيع الصعبة - لا ينبغي أن تكون هناك محرمات</a:t>
            </a:r>
            <a:endParaRPr lang="en-US" dirty="0">
              <a:latin typeface="Dubai" panose="020B0503030403030204" pitchFamily="34" charset="-78"/>
              <a:cs typeface="Dubai" panose="020B0503030403030204" pitchFamily="34" charset="-78"/>
            </a:endParaRPr>
          </a:p>
        </p:txBody>
      </p:sp>
      <p:sp>
        <p:nvSpPr>
          <p:cNvPr id="4" name="Title 3">
            <a:extLst>
              <a:ext uri="{FF2B5EF4-FFF2-40B4-BE49-F238E27FC236}">
                <a16:creationId xmlns:a16="http://schemas.microsoft.com/office/drawing/2014/main" id="{43933FA5-F997-4175-9503-D3A46EF60E4D}"/>
              </a:ext>
            </a:extLst>
          </p:cNvPr>
          <p:cNvSpPr>
            <a:spLocks noGrp="1"/>
          </p:cNvSpPr>
          <p:nvPr>
            <p:ph type="title"/>
          </p:nvPr>
        </p:nvSpPr>
        <p:spPr>
          <a:xfrm>
            <a:off x="502086" y="849573"/>
            <a:ext cx="6418670" cy="635902"/>
          </a:xfrm>
        </p:spPr>
        <p:txBody>
          <a:bodyPr/>
          <a:lstStyle/>
          <a:p>
            <a:r>
              <a:rPr lang="en-GB" dirty="0">
                <a:latin typeface="Dubai" panose="020B0503030403030204" pitchFamily="34" charset="-78"/>
                <a:cs typeface="Dubai" panose="020B0503030403030204" pitchFamily="34" charset="-78"/>
              </a:rPr>
              <a:t>KA5</a:t>
            </a:r>
            <a:r>
              <a:rPr lang="ar-EG" dirty="0">
                <a:latin typeface="Dubai" panose="020B0503030403030204" pitchFamily="34" charset="-78"/>
                <a:cs typeface="Dubai" panose="020B0503030403030204" pitchFamily="34" charset="-78"/>
              </a:rPr>
              <a:t>: أفهم بشكل جيد ما الذي يقوم به الأطفال على الإنترنت </a:t>
            </a:r>
            <a:endParaRPr lang="en-US" dirty="0">
              <a:latin typeface="Dubai" panose="020B0503030403030204" pitchFamily="34" charset="-78"/>
              <a:cs typeface="Dubai" panose="020B0503030403030204" pitchFamily="34" charset="-78"/>
            </a:endParaRPr>
          </a:p>
        </p:txBody>
      </p:sp>
      <p:pic>
        <p:nvPicPr>
          <p:cNvPr id="5" name="Content Placeholder 5" descr="A person sitting in a library&#10;&#10;Description automatically generated">
            <a:extLst>
              <a:ext uri="{FF2B5EF4-FFF2-40B4-BE49-F238E27FC236}">
                <a16:creationId xmlns:a16="http://schemas.microsoft.com/office/drawing/2014/main" id="{1CE8FC5C-5DBF-415B-90AC-2CFDE6BD2493}"/>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24165" r="24165"/>
          <a:stretch/>
        </p:blipFill>
        <p:spPr>
          <a:xfrm>
            <a:off x="7315206" y="0"/>
            <a:ext cx="4876800" cy="6294438"/>
          </a:xfrm>
        </p:spPr>
      </p:pic>
    </p:spTree>
    <p:extLst>
      <p:ext uri="{BB962C8B-B14F-4D97-AF65-F5344CB8AC3E}">
        <p14:creationId xmlns:p14="http://schemas.microsoft.com/office/powerpoint/2010/main" val="1376217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age ratings online">
            <a:extLst>
              <a:ext uri="{FF2B5EF4-FFF2-40B4-BE49-F238E27FC236}">
                <a16:creationId xmlns:a16="http://schemas.microsoft.com/office/drawing/2014/main" id="{D7EBEA24-A79E-42AA-8219-3E95B4060DBF}"/>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1607" t="-33545" r="110" b="-31862"/>
          <a:stretch/>
        </p:blipFill>
        <p:spPr bwMode="auto">
          <a:xfrm>
            <a:off x="5182166" y="1"/>
            <a:ext cx="7006107" cy="6165272"/>
          </a:xfrm>
          <a:prstGeom prst="rect">
            <a:avLst/>
          </a:prstGeom>
          <a:solidFill>
            <a:srgbClr val="00CD00"/>
          </a:solidFill>
        </p:spPr>
      </p:pic>
      <p:sp>
        <p:nvSpPr>
          <p:cNvPr id="8" name="Text Placeholder 7">
            <a:extLst>
              <a:ext uri="{FF2B5EF4-FFF2-40B4-BE49-F238E27FC236}">
                <a16:creationId xmlns:a16="http://schemas.microsoft.com/office/drawing/2014/main" id="{A02F5B71-4F06-4525-8AE9-0063B61AC11F}"/>
              </a:ext>
            </a:extLst>
          </p:cNvPr>
          <p:cNvSpPr>
            <a:spLocks noGrp="1"/>
          </p:cNvSpPr>
          <p:nvPr>
            <p:ph type="body" sz="half" idx="2"/>
          </p:nvPr>
        </p:nvSpPr>
        <p:spPr>
          <a:xfrm>
            <a:off x="436681" y="2125013"/>
            <a:ext cx="4400924" cy="4040259"/>
          </a:xfrm>
        </p:spPr>
        <p:txBody>
          <a:bodyPr/>
          <a:lstStyle/>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غالباً ما يكون هناك فرق بين التصنيف العمري في متجر التطبيقات والتصنيف العمري في الشروط والأحكام.</a:t>
            </a:r>
            <a:endParaRPr lang="en-US" dirty="0">
              <a:latin typeface="Dubai" panose="020B0503030403030204" pitchFamily="34" charset="-78"/>
              <a:cs typeface="Dubai" panose="020B0503030403030204" pitchFamily="34" charset="-78"/>
            </a:endParaRP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ألق نظرة على التطبيق المعني وحدد ما إذا كان مناسباً لطفلك.</a:t>
            </a:r>
            <a:endParaRPr lang="en-US" dirty="0">
              <a:latin typeface="Dubai" panose="020B0503030403030204" pitchFamily="34" charset="-78"/>
              <a:cs typeface="Dubai" panose="020B0503030403030204" pitchFamily="34" charset="-78"/>
            </a:endParaRPr>
          </a:p>
        </p:txBody>
      </p:sp>
      <p:sp>
        <p:nvSpPr>
          <p:cNvPr id="7" name="Title 6">
            <a:extLst>
              <a:ext uri="{FF2B5EF4-FFF2-40B4-BE49-F238E27FC236}">
                <a16:creationId xmlns:a16="http://schemas.microsoft.com/office/drawing/2014/main" id="{98AC03E8-74D7-4603-8B3F-0BDA828E338A}"/>
              </a:ext>
            </a:extLst>
          </p:cNvPr>
          <p:cNvSpPr>
            <a:spLocks noGrp="1"/>
          </p:cNvSpPr>
          <p:nvPr>
            <p:ph type="title"/>
          </p:nvPr>
        </p:nvSpPr>
        <p:spPr>
          <a:xfrm>
            <a:off x="436681" y="819969"/>
            <a:ext cx="4400924" cy="635902"/>
          </a:xfrm>
        </p:spPr>
        <p:txBody>
          <a:bodyPr/>
          <a:lstStyle/>
          <a:p>
            <a:r>
              <a:rPr lang="en-GB" dirty="0">
                <a:latin typeface="Dubai" panose="020B0503030403030204" pitchFamily="34" charset="-78"/>
                <a:cs typeface="Dubai" panose="020B0503030403030204" pitchFamily="34" charset="-78"/>
              </a:rPr>
              <a:t>KA6</a:t>
            </a:r>
            <a:r>
              <a:rPr lang="ar-EG" dirty="0">
                <a:latin typeface="Dubai" panose="020B0503030403030204" pitchFamily="34" charset="-78"/>
                <a:cs typeface="Dubai" panose="020B0503030403030204" pitchFamily="34" charset="-78"/>
              </a:rPr>
              <a:t>: انظر في سن</a:t>
            </a:r>
            <a:br>
              <a:rPr lang="ar-EG" dirty="0">
                <a:latin typeface="Dubai" panose="020B0503030403030204" pitchFamily="34" charset="-78"/>
                <a:cs typeface="Dubai" panose="020B0503030403030204" pitchFamily="34" charset="-78"/>
              </a:rPr>
            </a:br>
            <a:r>
              <a:rPr lang="ar-EG" dirty="0">
                <a:latin typeface="Dubai" panose="020B0503030403030204" pitchFamily="34" charset="-78"/>
                <a:cs typeface="Dubai" panose="020B0503030403030204" pitchFamily="34" charset="-78"/>
              </a:rPr>
              <a:t>الموافقة الرقمية</a:t>
            </a:r>
            <a:endParaRPr lang="en-US" dirty="0">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45485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77D32B-6EB7-4852-A60D-98B428DD8579}"/>
              </a:ext>
            </a:extLst>
          </p:cNvPr>
          <p:cNvSpPr>
            <a:spLocks noGrp="1"/>
          </p:cNvSpPr>
          <p:nvPr>
            <p:ph type="body" sz="half" idx="2"/>
          </p:nvPr>
        </p:nvSpPr>
        <p:spPr>
          <a:xfrm>
            <a:off x="608061" y="2524259"/>
            <a:ext cx="4302118" cy="3641014"/>
          </a:xfrm>
        </p:spPr>
        <p:txBody>
          <a:bodyPr/>
          <a:lstStyle/>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يمكن استخدام العديد من الأجهزة والتطبيقات والألعاب لإجراء المشتريات.</a:t>
            </a:r>
            <a:endParaRPr lang="en-US" dirty="0">
              <a:latin typeface="Dubai" panose="020B0503030403030204" pitchFamily="34" charset="-78"/>
              <a:cs typeface="Dubai" panose="020B0503030403030204" pitchFamily="34" charset="-78"/>
            </a:endParaRP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استخدم الإعدادات الموجودة على الجهاز لطلب كلمة مرور أو رقم تعريف شخصي قبل إجراء أي مشتريات.</a:t>
            </a:r>
            <a:endParaRPr lang="en-GB" dirty="0">
              <a:latin typeface="Dubai" panose="020B0503030403030204" pitchFamily="34" charset="-78"/>
              <a:cs typeface="Dubai" panose="020B0503030403030204" pitchFamily="34" charset="-78"/>
            </a:endParaRP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أجرِ مناقشة مع الأطفال بشأن استخدام العملة الافتراضية (في اللعبة).</a:t>
            </a:r>
            <a:endParaRPr lang="en-GB" dirty="0">
              <a:latin typeface="Dubai" panose="020B0503030403030204" pitchFamily="34" charset="-78"/>
              <a:cs typeface="Dubai" panose="020B0503030403030204" pitchFamily="34" charset="-78"/>
            </a:endParaRPr>
          </a:p>
          <a:p>
            <a:pPr marL="285750" indent="-285750" algn="just">
              <a:buFont typeface="Arial" panose="020B0604020202020204" pitchFamily="34" charset="0"/>
              <a:buChar char="•"/>
            </a:pPr>
            <a:endParaRPr lang="en-US" dirty="0">
              <a:latin typeface="Dubai" panose="020B0503030403030204" pitchFamily="34" charset="-78"/>
              <a:cs typeface="Dubai" panose="020B0503030403030204" pitchFamily="34" charset="-78"/>
            </a:endParaRPr>
          </a:p>
        </p:txBody>
      </p:sp>
      <p:sp>
        <p:nvSpPr>
          <p:cNvPr id="4" name="Title 3">
            <a:extLst>
              <a:ext uri="{FF2B5EF4-FFF2-40B4-BE49-F238E27FC236}">
                <a16:creationId xmlns:a16="http://schemas.microsoft.com/office/drawing/2014/main" id="{44156B36-7250-46C6-ABFD-537D8F4782DD}"/>
              </a:ext>
            </a:extLst>
          </p:cNvPr>
          <p:cNvSpPr>
            <a:spLocks noGrp="1"/>
          </p:cNvSpPr>
          <p:nvPr>
            <p:ph type="title"/>
          </p:nvPr>
        </p:nvSpPr>
        <p:spPr>
          <a:xfrm>
            <a:off x="509255" y="819969"/>
            <a:ext cx="4400924" cy="635902"/>
          </a:xfrm>
        </p:spPr>
        <p:txBody>
          <a:bodyPr/>
          <a:lstStyle/>
          <a:p>
            <a:r>
              <a:rPr lang="en-GB" dirty="0">
                <a:latin typeface="Dubai" panose="020B0503030403030204" pitchFamily="34" charset="-78"/>
                <a:cs typeface="Dubai" panose="020B0503030403030204" pitchFamily="34" charset="-78"/>
              </a:rPr>
              <a:t>KA7</a:t>
            </a:r>
            <a:r>
              <a:rPr lang="ar-EG" dirty="0">
                <a:latin typeface="Dubai" panose="020B0503030403030204" pitchFamily="34" charset="-78"/>
                <a:cs typeface="Dubai" panose="020B0503030403030204" pitchFamily="34" charset="-78"/>
              </a:rPr>
              <a:t>: راقب استخدام بطاقات الائتمان وغيرها من آليات سداد المدفوعات</a:t>
            </a:r>
            <a:endParaRPr lang="en-US" dirty="0">
              <a:latin typeface="Dubai" panose="020B0503030403030204" pitchFamily="34" charset="-78"/>
              <a:cs typeface="Dubai" panose="020B0503030403030204" pitchFamily="34" charset="-78"/>
            </a:endParaRPr>
          </a:p>
        </p:txBody>
      </p:sp>
      <p:pic>
        <p:nvPicPr>
          <p:cNvPr id="5" name="Content Placeholder 5" descr="A picture containing game, drawing&#10;&#10;Description automatically generated">
            <a:extLst>
              <a:ext uri="{FF2B5EF4-FFF2-40B4-BE49-F238E27FC236}">
                <a16:creationId xmlns:a16="http://schemas.microsoft.com/office/drawing/2014/main" id="{90B703F2-5BAA-4170-8297-AAC40E44A5A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1576" r="21576"/>
          <a:stretch>
            <a:fillRect/>
          </a:stretch>
        </p:blipFill>
        <p:spPr>
          <a:xfrm>
            <a:off x="5179491" y="0"/>
            <a:ext cx="7010400" cy="6165850"/>
          </a:xfrm>
        </p:spPr>
      </p:pic>
    </p:spTree>
    <p:extLst>
      <p:ext uri="{BB962C8B-B14F-4D97-AF65-F5344CB8AC3E}">
        <p14:creationId xmlns:p14="http://schemas.microsoft.com/office/powerpoint/2010/main" val="1641090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75089-2F44-4A45-AB76-174FB2BB53C4}"/>
              </a:ext>
            </a:extLst>
          </p:cNvPr>
          <p:cNvSpPr>
            <a:spLocks noGrp="1"/>
          </p:cNvSpPr>
          <p:nvPr>
            <p:ph type="body" sz="half" idx="2"/>
          </p:nvPr>
        </p:nvSpPr>
        <p:spPr>
          <a:xfrm>
            <a:off x="512084" y="2108199"/>
            <a:ext cx="4302118" cy="4057073"/>
          </a:xfrm>
        </p:spPr>
        <p:txBody>
          <a:bodyPr/>
          <a:lstStyle/>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شجّع الأطفال على التحدث معك إذا واجهتهم مشكلة ولكن تأكد من أنهم على دراية أيضاً بطرق الإبلاغ على الإنترنت.</a:t>
            </a:r>
            <a:r>
              <a:rPr lang="en-GB" dirty="0">
                <a:latin typeface="Dubai" panose="020B0503030403030204" pitchFamily="34" charset="-78"/>
                <a:cs typeface="Dubai" panose="020B0503030403030204" pitchFamily="34" charset="-78"/>
              </a:rPr>
              <a:t> </a:t>
            </a: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انظر إلى خيارات الإبلاغ معهم فضلاً عن طريقة تغيير/تحديث إعدادات الخصوصية.</a:t>
            </a: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مكّن الأطفال من أن يسيطروا على الأمور.</a:t>
            </a:r>
            <a:endParaRPr lang="en-GB" dirty="0">
              <a:latin typeface="Dubai" panose="020B0503030403030204" pitchFamily="34" charset="-78"/>
              <a:cs typeface="Dubai" panose="020B0503030403030204" pitchFamily="34" charset="-78"/>
            </a:endParaRPr>
          </a:p>
        </p:txBody>
      </p:sp>
      <p:sp>
        <p:nvSpPr>
          <p:cNvPr id="4" name="Title 3">
            <a:extLst>
              <a:ext uri="{FF2B5EF4-FFF2-40B4-BE49-F238E27FC236}">
                <a16:creationId xmlns:a16="http://schemas.microsoft.com/office/drawing/2014/main" id="{511245E6-354C-48F5-9DE7-77533E171C1A}"/>
              </a:ext>
            </a:extLst>
          </p:cNvPr>
          <p:cNvSpPr>
            <a:spLocks noGrp="1"/>
          </p:cNvSpPr>
          <p:nvPr>
            <p:ph type="title"/>
          </p:nvPr>
        </p:nvSpPr>
        <p:spPr>
          <a:xfrm>
            <a:off x="406400" y="819969"/>
            <a:ext cx="4407802" cy="635902"/>
          </a:xfrm>
        </p:spPr>
        <p:txBody>
          <a:bodyPr/>
          <a:lstStyle/>
          <a:p>
            <a:r>
              <a:rPr lang="en-GB" dirty="0">
                <a:latin typeface="Dubai" panose="020B0503030403030204" pitchFamily="34" charset="-78"/>
                <a:cs typeface="Dubai" panose="020B0503030403030204" pitchFamily="34" charset="-78"/>
              </a:rPr>
              <a:t>KA8</a:t>
            </a:r>
            <a:r>
              <a:rPr lang="ar-EG" dirty="0">
                <a:latin typeface="Dubai" panose="020B0503030403030204" pitchFamily="34" charset="-78"/>
                <a:cs typeface="Dubai" panose="020B0503030403030204" pitchFamily="34" charset="-78"/>
              </a:rPr>
              <a:t>: تعرّف على كيفية الإبلاغ عن المشاكل على الإنترنت</a:t>
            </a:r>
            <a:endParaRPr lang="en-US" dirty="0">
              <a:latin typeface="Dubai" panose="020B0503030403030204" pitchFamily="34" charset="-78"/>
              <a:cs typeface="Dubai" panose="020B0503030403030204" pitchFamily="34" charset="-78"/>
            </a:endParaRPr>
          </a:p>
        </p:txBody>
      </p:sp>
      <p:pic>
        <p:nvPicPr>
          <p:cNvPr id="5" name="Content Placeholder 5" descr="A close up of a keyboard&#10;&#10;Description automatically generated">
            <a:extLst>
              <a:ext uri="{FF2B5EF4-FFF2-40B4-BE49-F238E27FC236}">
                <a16:creationId xmlns:a16="http://schemas.microsoft.com/office/drawing/2014/main" id="{EA85FC0B-8E35-4B22-9468-A8AF681FB63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2092" r="12092"/>
          <a:stretch>
            <a:fillRect/>
          </a:stretch>
        </p:blipFill>
        <p:spPr>
          <a:xfrm>
            <a:off x="5181606" y="0"/>
            <a:ext cx="7011988" cy="6165850"/>
          </a:xfrm>
        </p:spPr>
      </p:pic>
      <p:pic>
        <p:nvPicPr>
          <p:cNvPr id="6" name="Content Placeholder 9" descr="A close up of a sign&#10;&#10;Description automatically generated">
            <a:extLst>
              <a:ext uri="{FF2B5EF4-FFF2-40B4-BE49-F238E27FC236}">
                <a16:creationId xmlns:a16="http://schemas.microsoft.com/office/drawing/2014/main" id="{CF713DCC-90D4-4AC1-A1F4-DFFFC242E602}"/>
              </a:ext>
            </a:extLst>
          </p:cNvPr>
          <p:cNvPicPr>
            <a:picLocks noChangeAspect="1"/>
          </p:cNvPicPr>
          <p:nvPr/>
        </p:nvPicPr>
        <p:blipFill rotWithShape="1">
          <a:blip r:embed="rId4">
            <a:extLst>
              <a:ext uri="{28A0092B-C50C-407E-A947-70E740481C1C}">
                <a14:useLocalDpi xmlns:a14="http://schemas.microsoft.com/office/drawing/2010/main" val="0"/>
              </a:ext>
            </a:extLst>
          </a:blip>
          <a:srcRect l="3676" t="9137" r="2206" b="14893"/>
          <a:stretch/>
        </p:blipFill>
        <p:spPr>
          <a:xfrm>
            <a:off x="7766149" y="2305049"/>
            <a:ext cx="2092592" cy="1123951"/>
          </a:xfrm>
          <a:prstGeom prst="rect">
            <a:avLst/>
          </a:prstGeom>
        </p:spPr>
      </p:pic>
    </p:spTree>
    <p:extLst>
      <p:ext uri="{BB962C8B-B14F-4D97-AF65-F5344CB8AC3E}">
        <p14:creationId xmlns:p14="http://schemas.microsoft.com/office/powerpoint/2010/main" val="3256641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ACF7D812-B487-43F5-9329-AA559E4B59A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3741" b="3741"/>
          <a:stretch/>
        </p:blipFill>
        <p:spPr>
          <a:xfrm>
            <a:off x="5181603" y="1"/>
            <a:ext cx="7011358" cy="6165272"/>
          </a:xfrm>
        </p:spPr>
      </p:pic>
      <p:sp>
        <p:nvSpPr>
          <p:cNvPr id="7" name="Text Placeholder 6">
            <a:extLst>
              <a:ext uri="{FF2B5EF4-FFF2-40B4-BE49-F238E27FC236}">
                <a16:creationId xmlns:a16="http://schemas.microsoft.com/office/drawing/2014/main" id="{7406891E-4856-414B-8F6D-18BC1C48C9CC}"/>
              </a:ext>
            </a:extLst>
          </p:cNvPr>
          <p:cNvSpPr>
            <a:spLocks noGrp="1"/>
          </p:cNvSpPr>
          <p:nvPr>
            <p:ph type="body" sz="half" idx="2"/>
          </p:nvPr>
        </p:nvSpPr>
        <p:spPr>
          <a:xfrm>
            <a:off x="608061" y="1852237"/>
            <a:ext cx="4299578" cy="4031673"/>
          </a:xfrm>
        </p:spPr>
        <p:txBody>
          <a:bodyPr/>
          <a:lstStyle/>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انتبه إلى أن الإعلان قد يكون غير ملائم أو مضلل.</a:t>
            </a: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تحدث إلى الأطفال عن كيفية منع الإعلانات أو الإبلاغ عنها.</a:t>
            </a: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شعار </a:t>
            </a:r>
            <a:r>
              <a:rPr lang="ar-EG" i="1" dirty="0">
                <a:latin typeface="Dubai" panose="020B0503030403030204" pitchFamily="34" charset="-78"/>
                <a:cs typeface="Dubai" panose="020B0503030403030204" pitchFamily="34" charset="-78"/>
              </a:rPr>
              <a:t>إذا كان الشيء يبدو جيداً للغاية بحيث لا يمكن تصديقه، فمن المرجح ألا يكون جيداً</a:t>
            </a:r>
            <a:r>
              <a:rPr lang="ar-EG" dirty="0">
                <a:latin typeface="Dubai" panose="020B0503030403030204" pitchFamily="34" charset="-78"/>
                <a:cs typeface="Dubai" panose="020B0503030403030204" pitchFamily="34" charset="-78"/>
              </a:rPr>
              <a:t>.</a:t>
            </a:r>
            <a:endParaRPr lang="en-US" dirty="0">
              <a:latin typeface="Dubai" panose="020B0503030403030204" pitchFamily="34" charset="-78"/>
              <a:cs typeface="Dubai" panose="020B0503030403030204" pitchFamily="34" charset="-78"/>
            </a:endParaRPr>
          </a:p>
        </p:txBody>
      </p:sp>
      <p:sp>
        <p:nvSpPr>
          <p:cNvPr id="5" name="Title 4">
            <a:extLst>
              <a:ext uri="{FF2B5EF4-FFF2-40B4-BE49-F238E27FC236}">
                <a16:creationId xmlns:a16="http://schemas.microsoft.com/office/drawing/2014/main" id="{83AA2553-C145-46EF-B0BC-5809DBCFFF89}"/>
              </a:ext>
            </a:extLst>
          </p:cNvPr>
          <p:cNvSpPr>
            <a:spLocks noGrp="1"/>
          </p:cNvSpPr>
          <p:nvPr>
            <p:ph type="title"/>
          </p:nvPr>
        </p:nvSpPr>
        <p:spPr>
          <a:xfrm>
            <a:off x="304800" y="819969"/>
            <a:ext cx="4602839" cy="635902"/>
          </a:xfrm>
        </p:spPr>
        <p:txBody>
          <a:bodyPr/>
          <a:lstStyle/>
          <a:p>
            <a:r>
              <a:rPr lang="en-GB" dirty="0">
                <a:latin typeface="Dubai" panose="020B0503030403030204" pitchFamily="34" charset="-78"/>
                <a:cs typeface="Dubai" panose="020B0503030403030204" pitchFamily="34" charset="-78"/>
              </a:rPr>
              <a:t>KA9</a:t>
            </a:r>
            <a:r>
              <a:rPr lang="ar-EG" dirty="0">
                <a:latin typeface="Dubai" panose="020B0503030403030204" pitchFamily="34" charset="-78"/>
                <a:cs typeface="Dubai" panose="020B0503030403030204" pitchFamily="34" charset="-78"/>
              </a:rPr>
              <a:t>: أفهم طريقة عمل الإعلان</a:t>
            </a:r>
            <a:endParaRPr lang="en-US" dirty="0">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062252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4D512D-2261-4158-AF5E-13093B34AC0B}"/>
              </a:ext>
            </a:extLst>
          </p:cNvPr>
          <p:cNvPicPr>
            <a:picLocks noChangeAspect="1"/>
          </p:cNvPicPr>
          <p:nvPr/>
        </p:nvPicPr>
        <p:blipFill rotWithShape="1">
          <a:blip r:embed="rId2">
            <a:extLst>
              <a:ext uri="{28A0092B-C50C-407E-A947-70E740481C1C}">
                <a14:useLocalDpi xmlns:a14="http://schemas.microsoft.com/office/drawing/2010/main" val="0"/>
              </a:ext>
            </a:extLst>
          </a:blip>
          <a:srcRect l="19371" t="2352" r="34323" b="9672"/>
          <a:stretch/>
        </p:blipFill>
        <p:spPr>
          <a:xfrm>
            <a:off x="7315208" y="1"/>
            <a:ext cx="4878253" cy="6178730"/>
          </a:xfrm>
          <a:prstGeom prst="rect">
            <a:avLst/>
          </a:prstGeom>
        </p:spPr>
      </p:pic>
      <p:sp>
        <p:nvSpPr>
          <p:cNvPr id="12" name="Text Placeholder 11">
            <a:extLst>
              <a:ext uri="{FF2B5EF4-FFF2-40B4-BE49-F238E27FC236}">
                <a16:creationId xmlns:a16="http://schemas.microsoft.com/office/drawing/2014/main" id="{93E41D4B-4287-4D48-BD73-542E6AB59E85}"/>
              </a:ext>
            </a:extLst>
          </p:cNvPr>
          <p:cNvSpPr>
            <a:spLocks noGrp="1"/>
          </p:cNvSpPr>
          <p:nvPr>
            <p:ph type="body" sz="half" idx="2"/>
          </p:nvPr>
        </p:nvSpPr>
        <p:spPr>
          <a:xfrm>
            <a:off x="1483256" y="1807686"/>
            <a:ext cx="5411030" cy="4257834"/>
          </a:xfrm>
        </p:spPr>
        <p:txBody>
          <a:bodyPr/>
          <a:lstStyle/>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تقديم نظرة عامة عما يفعله الأطفال والشباب عندما يكونون على الإنترنت</a:t>
            </a:r>
            <a:endParaRPr lang="en-US" dirty="0">
              <a:latin typeface="Dubai" panose="020B0503030403030204" pitchFamily="34" charset="-78"/>
              <a:cs typeface="Dubai" panose="020B0503030403030204" pitchFamily="34" charset="-78"/>
            </a:endParaRP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مناقشة المخاطر والفرص التي </a:t>
            </a:r>
            <a:r>
              <a:rPr lang="ar-EG" dirty="0" err="1">
                <a:latin typeface="Dubai" panose="020B0503030403030204" pitchFamily="34" charset="-78"/>
                <a:cs typeface="Dubai" panose="020B0503030403030204" pitchFamily="34" charset="-78"/>
              </a:rPr>
              <a:t>يواجهونها</a:t>
            </a:r>
            <a:r>
              <a:rPr lang="ar-EG" dirty="0">
                <a:latin typeface="Dubai" panose="020B0503030403030204" pitchFamily="34" charset="-78"/>
                <a:cs typeface="Dubai" panose="020B0503030403030204" pitchFamily="34" charset="-78"/>
              </a:rPr>
              <a:t> وتقديم دليل على التحديات المرجح أن يكون عليهم التصدي لها</a:t>
            </a:r>
            <a:endParaRPr lang="en-US" dirty="0">
              <a:latin typeface="Dubai" panose="020B0503030403030204" pitchFamily="34" charset="-78"/>
              <a:cs typeface="Dubai" panose="020B0503030403030204" pitchFamily="34" charset="-78"/>
            </a:endParaRP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تقديم استراتيجيات يمكن للآباء ومقدمي الرعاية أولياء الأمور استخدامها لدعم أطفالهم والحفاظ عليهم في أمان عندما يكونون على الإنترنت - حلول تقنية وعملية</a:t>
            </a:r>
            <a:endParaRPr lang="en-GB" dirty="0">
              <a:latin typeface="Dubai" panose="020B0503030403030204" pitchFamily="34" charset="-78"/>
              <a:cs typeface="Dubai" panose="020B0503030403030204" pitchFamily="34" charset="-78"/>
            </a:endParaRPr>
          </a:p>
        </p:txBody>
      </p:sp>
      <p:sp>
        <p:nvSpPr>
          <p:cNvPr id="4" name="Title 3">
            <a:extLst>
              <a:ext uri="{FF2B5EF4-FFF2-40B4-BE49-F238E27FC236}">
                <a16:creationId xmlns:a16="http://schemas.microsoft.com/office/drawing/2014/main" id="{CDA3A35C-EB03-414D-97C7-E6FA4D4EA6E6}"/>
              </a:ext>
            </a:extLst>
          </p:cNvPr>
          <p:cNvSpPr>
            <a:spLocks noGrp="1"/>
          </p:cNvSpPr>
          <p:nvPr>
            <p:ph type="title"/>
          </p:nvPr>
        </p:nvSpPr>
        <p:spPr>
          <a:xfrm>
            <a:off x="-1088938" y="876119"/>
            <a:ext cx="8123237" cy="636587"/>
          </a:xfrm>
        </p:spPr>
        <p:txBody>
          <a:bodyPr/>
          <a:lstStyle/>
          <a:p>
            <a:r>
              <a:rPr lang="ar-EG" dirty="0">
                <a:latin typeface="Dubai" panose="020B0503030403030204" pitchFamily="34" charset="-78"/>
                <a:cs typeface="Dubai" panose="020B0503030403030204" pitchFamily="34" charset="-78"/>
              </a:rPr>
              <a:t>الأهداف الرئيسية</a:t>
            </a:r>
            <a:endParaRPr lang="en-US" dirty="0">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454292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icture containing person, indoor, boy, child&#10;&#10;Description automatically generated">
            <a:extLst>
              <a:ext uri="{FF2B5EF4-FFF2-40B4-BE49-F238E27FC236}">
                <a16:creationId xmlns:a16="http://schemas.microsoft.com/office/drawing/2014/main" id="{56B336B5-E532-4204-A83F-F6B18716098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2103" r="12103"/>
          <a:stretch/>
        </p:blipFill>
        <p:spPr>
          <a:xfrm>
            <a:off x="5181603" y="1"/>
            <a:ext cx="7011358" cy="6165272"/>
          </a:xfrm>
        </p:spPr>
      </p:pic>
      <p:sp>
        <p:nvSpPr>
          <p:cNvPr id="3" name="Text Placeholder 2">
            <a:extLst>
              <a:ext uri="{FF2B5EF4-FFF2-40B4-BE49-F238E27FC236}">
                <a16:creationId xmlns:a16="http://schemas.microsoft.com/office/drawing/2014/main" id="{0647A7C4-83A2-4355-9FE4-EE63017C4FC8}"/>
              </a:ext>
            </a:extLst>
          </p:cNvPr>
          <p:cNvSpPr>
            <a:spLocks noGrp="1"/>
          </p:cNvSpPr>
          <p:nvPr>
            <p:ph type="body" sz="half" idx="2"/>
          </p:nvPr>
        </p:nvSpPr>
        <p:spPr>
          <a:xfrm>
            <a:off x="544741" y="1735011"/>
            <a:ext cx="4302118" cy="4031672"/>
          </a:xfrm>
        </p:spPr>
        <p:txBody>
          <a:bodyPr/>
          <a:lstStyle/>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تأكد من أن أطفالك سيشعرون بالثقة لطلب الدعم إذا حدث خطأ ما.</a:t>
            </a: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تصرف بالطريقة الصحيحة - توقف واستمع لما يقولونه. فما حدث قد لا يكون خطأ منهم ولكن حتى لو كان خطأ منهم - لقد جاءوا إليك للحصول على الدعم وهو ما يحتاجون إليه. وأنت تريد أن يعودوا إليك إذا حدث شيء ما في المستقبل - سيحدد رد فعلك إذا كانوا سيفعلون ذلك أم لا.</a:t>
            </a:r>
            <a:endParaRPr lang="en-US" dirty="0">
              <a:latin typeface="Dubai" panose="020B0503030403030204" pitchFamily="34" charset="-78"/>
              <a:cs typeface="Dubai" panose="020B0503030403030204" pitchFamily="34" charset="-78"/>
            </a:endParaRPr>
          </a:p>
        </p:txBody>
      </p:sp>
      <p:sp>
        <p:nvSpPr>
          <p:cNvPr id="4" name="Title 3">
            <a:extLst>
              <a:ext uri="{FF2B5EF4-FFF2-40B4-BE49-F238E27FC236}">
                <a16:creationId xmlns:a16="http://schemas.microsoft.com/office/drawing/2014/main" id="{8199842C-FB45-4DC3-930F-9545E01C4D60}"/>
              </a:ext>
            </a:extLst>
          </p:cNvPr>
          <p:cNvSpPr>
            <a:spLocks noGrp="1"/>
          </p:cNvSpPr>
          <p:nvPr>
            <p:ph type="title"/>
          </p:nvPr>
        </p:nvSpPr>
        <p:spPr>
          <a:xfrm>
            <a:off x="175424" y="819969"/>
            <a:ext cx="4671435" cy="635902"/>
          </a:xfrm>
        </p:spPr>
        <p:txBody>
          <a:bodyPr/>
          <a:lstStyle/>
          <a:p>
            <a:pPr algn="just"/>
            <a:r>
              <a:rPr lang="en-GB" dirty="0">
                <a:latin typeface="Dubai" panose="020B0503030403030204" pitchFamily="34" charset="-78"/>
                <a:cs typeface="Dubai" panose="020B0503030403030204" pitchFamily="34" charset="-78"/>
              </a:rPr>
              <a:t>KA10</a:t>
            </a:r>
            <a:r>
              <a:rPr lang="ar-EG" dirty="0">
                <a:latin typeface="Dubai" panose="020B0503030403030204" pitchFamily="34" charset="-78"/>
                <a:cs typeface="Dubai" panose="020B0503030403030204" pitchFamily="34" charset="-78"/>
              </a:rPr>
              <a:t>: هيئ ثقافة الدعم</a:t>
            </a:r>
            <a:endParaRPr lang="en-US" dirty="0">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359344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DCBC66-9829-4D44-8FF9-2EB6C748A0ED}"/>
              </a:ext>
            </a:extLst>
          </p:cNvPr>
          <p:cNvSpPr>
            <a:spLocks noGrp="1"/>
          </p:cNvSpPr>
          <p:nvPr>
            <p:ph type="body" sz="half" idx="2"/>
          </p:nvPr>
        </p:nvSpPr>
        <p:spPr>
          <a:xfrm>
            <a:off x="506460" y="2171699"/>
            <a:ext cx="4302118" cy="3993573"/>
          </a:xfrm>
        </p:spPr>
        <p:txBody>
          <a:bodyPr/>
          <a:lstStyle/>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سيتحدث العديد من الأطفال أو سيلعبون ألعاباً مع الغرباء على الإنترنت - أشخاص لم يلتقوا بهم خارج الإنترنت.</a:t>
            </a: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تحدث معهم عمن يتحدثون إليه حقاً.</a:t>
            </a: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تذكّر أن التحدث إلى الغرباء على الإنترنت ليس دائماً أمراً سيئاً ولكنه قد يؤدي إلى المخاطر.</a:t>
            </a:r>
            <a:endParaRPr lang="en-US" dirty="0">
              <a:latin typeface="Dubai" panose="020B0503030403030204" pitchFamily="34" charset="-78"/>
              <a:cs typeface="Dubai" panose="020B0503030403030204" pitchFamily="34" charset="-78"/>
            </a:endParaRPr>
          </a:p>
        </p:txBody>
      </p:sp>
      <p:sp>
        <p:nvSpPr>
          <p:cNvPr id="4" name="Title 3">
            <a:extLst>
              <a:ext uri="{FF2B5EF4-FFF2-40B4-BE49-F238E27FC236}">
                <a16:creationId xmlns:a16="http://schemas.microsoft.com/office/drawing/2014/main" id="{8CED0AD7-17DB-4ED6-B976-553E0CF9573A}"/>
              </a:ext>
            </a:extLst>
          </p:cNvPr>
          <p:cNvSpPr>
            <a:spLocks noGrp="1"/>
          </p:cNvSpPr>
          <p:nvPr>
            <p:ph type="title"/>
          </p:nvPr>
        </p:nvSpPr>
        <p:spPr>
          <a:xfrm>
            <a:off x="407653" y="819969"/>
            <a:ext cx="4400925" cy="635902"/>
          </a:xfrm>
        </p:spPr>
        <p:txBody>
          <a:bodyPr/>
          <a:lstStyle/>
          <a:p>
            <a:r>
              <a:rPr lang="en-GB" dirty="0">
                <a:latin typeface="Dubai" panose="020B0503030403030204" pitchFamily="34" charset="-78"/>
                <a:cs typeface="Dubai" panose="020B0503030403030204" pitchFamily="34" charset="-78"/>
              </a:rPr>
              <a:t>KA11</a:t>
            </a:r>
            <a:r>
              <a:rPr lang="ar-EG" dirty="0">
                <a:latin typeface="Dubai" panose="020B0503030403030204" pitchFamily="34" charset="-78"/>
                <a:cs typeface="Dubai" panose="020B0503030403030204" pitchFamily="34" charset="-78"/>
              </a:rPr>
              <a:t>: مقابلة الأشخاص </a:t>
            </a:r>
            <a:br>
              <a:rPr lang="en-US" dirty="0">
                <a:latin typeface="Dubai" panose="020B0503030403030204" pitchFamily="34" charset="-78"/>
                <a:cs typeface="Dubai" panose="020B0503030403030204" pitchFamily="34" charset="-78"/>
              </a:rPr>
            </a:br>
            <a:r>
              <a:rPr lang="ar-EG" dirty="0">
                <a:latin typeface="Dubai" panose="020B0503030403030204" pitchFamily="34" charset="-78"/>
                <a:cs typeface="Dubai" panose="020B0503030403030204" pitchFamily="34" charset="-78"/>
              </a:rPr>
              <a:t>على الإنترنت وخارج الإنترنت</a:t>
            </a:r>
            <a:endParaRPr lang="en-US" dirty="0">
              <a:latin typeface="Dubai" panose="020B0503030403030204" pitchFamily="34" charset="-78"/>
              <a:cs typeface="Dubai" panose="020B0503030403030204" pitchFamily="34" charset="-78"/>
            </a:endParaRPr>
          </a:p>
        </p:txBody>
      </p:sp>
      <p:pic>
        <p:nvPicPr>
          <p:cNvPr id="5" name="Content Placeholder 5" descr="A picture containing person, indoor, table, boy&#10;&#10;Description automatically generated">
            <a:extLst>
              <a:ext uri="{FF2B5EF4-FFF2-40B4-BE49-F238E27FC236}">
                <a16:creationId xmlns:a16="http://schemas.microsoft.com/office/drawing/2014/main" id="{C949E089-3D45-4256-9FC1-C6D60B43D28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2092" r="12092"/>
          <a:stretch>
            <a:fillRect/>
          </a:stretch>
        </p:blipFill>
        <p:spPr>
          <a:xfrm>
            <a:off x="5181602" y="0"/>
            <a:ext cx="7011988" cy="6165850"/>
          </a:xfrm>
        </p:spPr>
      </p:pic>
    </p:spTree>
    <p:extLst>
      <p:ext uri="{BB962C8B-B14F-4D97-AF65-F5344CB8AC3E}">
        <p14:creationId xmlns:p14="http://schemas.microsoft.com/office/powerpoint/2010/main" val="4031018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4304A4-53A9-45A3-A126-0EA09228E998}"/>
              </a:ext>
            </a:extLst>
          </p:cNvPr>
          <p:cNvSpPr>
            <a:spLocks noGrp="1"/>
          </p:cNvSpPr>
          <p:nvPr>
            <p:ph type="body" sz="half" idx="2"/>
          </p:nvPr>
        </p:nvSpPr>
        <p:spPr>
          <a:xfrm>
            <a:off x="506460" y="2144353"/>
            <a:ext cx="4302118" cy="3637973"/>
          </a:xfrm>
        </p:spPr>
        <p:txBody>
          <a:bodyPr/>
          <a:lstStyle/>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أوضح أنه ينبغي ألا ننشر إلا المعلومات التي سنكون مرتاحين لو شاهدها الآخرون.</a:t>
            </a: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يجب عدم تبادل معلومات التعريف الشخصية علناً.</a:t>
            </a: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بمجرد تبادل المحتوى، قد يكون من الصعب تغييره أو إزالته.</a:t>
            </a:r>
            <a:endParaRPr lang="en-US" dirty="0">
              <a:latin typeface="Dubai" panose="020B0503030403030204" pitchFamily="34" charset="-78"/>
              <a:cs typeface="Dubai" panose="020B0503030403030204" pitchFamily="34" charset="-78"/>
            </a:endParaRPr>
          </a:p>
        </p:txBody>
      </p:sp>
      <p:sp>
        <p:nvSpPr>
          <p:cNvPr id="4" name="Title 3">
            <a:extLst>
              <a:ext uri="{FF2B5EF4-FFF2-40B4-BE49-F238E27FC236}">
                <a16:creationId xmlns:a16="http://schemas.microsoft.com/office/drawing/2014/main" id="{7EDB7B0E-326A-46FE-A688-6776D911C711}"/>
              </a:ext>
            </a:extLst>
          </p:cNvPr>
          <p:cNvSpPr>
            <a:spLocks noGrp="1"/>
          </p:cNvSpPr>
          <p:nvPr>
            <p:ph type="title"/>
          </p:nvPr>
        </p:nvSpPr>
        <p:spPr>
          <a:xfrm>
            <a:off x="407654" y="819969"/>
            <a:ext cx="4400924" cy="635902"/>
          </a:xfrm>
        </p:spPr>
        <p:txBody>
          <a:bodyPr/>
          <a:lstStyle/>
          <a:p>
            <a:r>
              <a:rPr lang="en-GB" dirty="0">
                <a:latin typeface="Dubai" panose="020B0503030403030204" pitchFamily="34" charset="-78"/>
                <a:cs typeface="Dubai" panose="020B0503030403030204" pitchFamily="34" charset="-78"/>
              </a:rPr>
              <a:t>KA12</a:t>
            </a:r>
            <a:r>
              <a:rPr lang="ar-EG" dirty="0">
                <a:latin typeface="Dubai" panose="020B0503030403030204" pitchFamily="34" charset="-78"/>
                <a:cs typeface="Dubai" panose="020B0503030403030204" pitchFamily="34" charset="-78"/>
              </a:rPr>
              <a:t>: ناقش أهمية المعلومات الشخصية</a:t>
            </a:r>
            <a:endParaRPr lang="en-US" dirty="0">
              <a:latin typeface="Dubai" panose="020B0503030403030204" pitchFamily="34" charset="-78"/>
              <a:cs typeface="Dubai" panose="020B0503030403030204" pitchFamily="34" charset="-78"/>
            </a:endParaRPr>
          </a:p>
        </p:txBody>
      </p:sp>
      <p:pic>
        <p:nvPicPr>
          <p:cNvPr id="5" name="Content Placeholder 5" descr="A person wearing a suit and tie&#10;&#10;Description automatically generated">
            <a:extLst>
              <a:ext uri="{FF2B5EF4-FFF2-40B4-BE49-F238E27FC236}">
                <a16:creationId xmlns:a16="http://schemas.microsoft.com/office/drawing/2014/main" id="{AEA842B9-8066-4879-BE95-75791EDC08C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3593" r="13593"/>
          <a:stretch>
            <a:fillRect/>
          </a:stretch>
        </p:blipFill>
        <p:spPr>
          <a:xfrm>
            <a:off x="5181603" y="0"/>
            <a:ext cx="7011988" cy="6165850"/>
          </a:xfrm>
        </p:spPr>
      </p:pic>
    </p:spTree>
    <p:extLst>
      <p:ext uri="{BB962C8B-B14F-4D97-AF65-F5344CB8AC3E}">
        <p14:creationId xmlns:p14="http://schemas.microsoft.com/office/powerpoint/2010/main" val="2427367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18CDD4-5ECD-4259-B01C-51EB61FA0232}"/>
              </a:ext>
            </a:extLst>
          </p:cNvPr>
          <p:cNvSpPr>
            <a:spLocks noGrp="1"/>
          </p:cNvSpPr>
          <p:nvPr>
            <p:ph type="body" sz="half" idx="2"/>
          </p:nvPr>
        </p:nvSpPr>
        <p:spPr>
          <a:xfrm>
            <a:off x="420914" y="2143365"/>
            <a:ext cx="4438645" cy="3784600"/>
          </a:xfrm>
        </p:spPr>
        <p:txBody>
          <a:bodyPr/>
          <a:lstStyle/>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يجب ألا يتبادل أي منا المعلومات الشخصية (بما في ذلك الصور) للآخرين دون إذن منهم. وفي الواقع، هذا لا يحدث دائماً.</a:t>
            </a:r>
            <a:endParaRPr lang="en-US" dirty="0">
              <a:latin typeface="Dubai" panose="020B0503030403030204" pitchFamily="34" charset="-78"/>
              <a:cs typeface="Dubai" panose="020B0503030403030204" pitchFamily="34" charset="-78"/>
            </a:endParaRP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تحدث عن كيفية بناء سمعة طيبة على الإنترنت.</a:t>
            </a:r>
            <a:endParaRPr lang="en-US" dirty="0">
              <a:latin typeface="Dubai" panose="020B0503030403030204" pitchFamily="34" charset="-78"/>
              <a:cs typeface="Dubai" panose="020B0503030403030204" pitchFamily="34" charset="-78"/>
            </a:endParaRP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كآباء، علينا أن نكون قدوة حسنة - هل يريد أطفالنا أن نتبادل صورهم عبر الإنترنت؟</a:t>
            </a:r>
            <a:endParaRPr lang="en-US" dirty="0">
              <a:latin typeface="Dubai" panose="020B0503030403030204" pitchFamily="34" charset="-78"/>
              <a:cs typeface="Dubai" panose="020B0503030403030204" pitchFamily="34" charset="-78"/>
            </a:endParaRPr>
          </a:p>
          <a:p>
            <a:pPr marL="285750" indent="-285750" algn="just">
              <a:buFont typeface="Arial" panose="020B0604020202020204" pitchFamily="34" charset="0"/>
              <a:buChar char="•"/>
            </a:pPr>
            <a:r>
              <a:rPr lang="ar-EG" dirty="0">
                <a:latin typeface="Dubai" panose="020B0503030403030204" pitchFamily="34" charset="-78"/>
                <a:cs typeface="Dubai" panose="020B0503030403030204" pitchFamily="34" charset="-78"/>
              </a:rPr>
              <a:t>إذا تبادلوا/تبادلنا الصور - ما المعلومات الشخصية الأخرى التي قد تكون مشفوعة بها؟</a:t>
            </a:r>
            <a:endParaRPr lang="en-US" dirty="0">
              <a:latin typeface="Dubai" panose="020B0503030403030204" pitchFamily="34" charset="-78"/>
              <a:cs typeface="Dubai" panose="020B0503030403030204" pitchFamily="34" charset="-78"/>
            </a:endParaRPr>
          </a:p>
        </p:txBody>
      </p:sp>
      <p:sp>
        <p:nvSpPr>
          <p:cNvPr id="4" name="Title 3">
            <a:extLst>
              <a:ext uri="{FF2B5EF4-FFF2-40B4-BE49-F238E27FC236}">
                <a16:creationId xmlns:a16="http://schemas.microsoft.com/office/drawing/2014/main" id="{136876D7-B8E4-4C0C-A499-75BC61C93A93}"/>
              </a:ext>
            </a:extLst>
          </p:cNvPr>
          <p:cNvSpPr>
            <a:spLocks noGrp="1"/>
          </p:cNvSpPr>
          <p:nvPr>
            <p:ph type="title"/>
          </p:nvPr>
        </p:nvSpPr>
        <p:spPr>
          <a:xfrm>
            <a:off x="277024" y="819969"/>
            <a:ext cx="4582535" cy="635902"/>
          </a:xfrm>
        </p:spPr>
        <p:txBody>
          <a:bodyPr/>
          <a:lstStyle/>
          <a:p>
            <a:r>
              <a:rPr lang="en-GB" dirty="0">
                <a:latin typeface="Dubai" panose="020B0503030403030204" pitchFamily="34" charset="-78"/>
                <a:cs typeface="Dubai" panose="020B0503030403030204" pitchFamily="34" charset="-78"/>
              </a:rPr>
              <a:t>KA13</a:t>
            </a:r>
            <a:r>
              <a:rPr lang="ar-EG" dirty="0">
                <a:latin typeface="Dubai" panose="020B0503030403030204" pitchFamily="34" charset="-78"/>
                <a:cs typeface="Dubai" panose="020B0503030403030204" pitchFamily="34" charset="-78"/>
              </a:rPr>
              <a:t>: ناقش تداعيات نشر الصور الشخصية على الإنترنت</a:t>
            </a:r>
            <a:endParaRPr lang="en-US" dirty="0">
              <a:latin typeface="Dubai" panose="020B0503030403030204" pitchFamily="34" charset="-78"/>
              <a:cs typeface="Dubai" panose="020B0503030403030204" pitchFamily="34" charset="-78"/>
            </a:endParaRPr>
          </a:p>
        </p:txBody>
      </p:sp>
      <p:pic>
        <p:nvPicPr>
          <p:cNvPr id="5" name="Content Placeholder 5" descr="A group of people on a beach&#10;&#10;Description automatically generated">
            <a:extLst>
              <a:ext uri="{FF2B5EF4-FFF2-40B4-BE49-F238E27FC236}">
                <a16:creationId xmlns:a16="http://schemas.microsoft.com/office/drawing/2014/main" id="{D25DDA0C-FBEE-4763-981A-5316C9C73C0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2237" r="12237"/>
          <a:stretch>
            <a:fillRect/>
          </a:stretch>
        </p:blipFill>
        <p:spPr>
          <a:xfrm>
            <a:off x="5181597" y="-3629"/>
            <a:ext cx="7011988" cy="6165850"/>
          </a:xfrm>
        </p:spPr>
      </p:pic>
    </p:spTree>
    <p:extLst>
      <p:ext uri="{BB962C8B-B14F-4D97-AF65-F5344CB8AC3E}">
        <p14:creationId xmlns:p14="http://schemas.microsoft.com/office/powerpoint/2010/main" val="2151366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1336FA-1F19-48B6-A579-3476B34683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600" y="5916168"/>
            <a:ext cx="639990" cy="705454"/>
          </a:xfrm>
          <a:prstGeom prst="rect">
            <a:avLst/>
          </a:prstGeom>
        </p:spPr>
      </p:pic>
      <p:sp>
        <p:nvSpPr>
          <p:cNvPr id="5" name="TextBox 4">
            <a:extLst>
              <a:ext uri="{FF2B5EF4-FFF2-40B4-BE49-F238E27FC236}">
                <a16:creationId xmlns:a16="http://schemas.microsoft.com/office/drawing/2014/main" id="{3F0360D7-607B-4714-A753-324381D6F0FB}"/>
              </a:ext>
            </a:extLst>
          </p:cNvPr>
          <p:cNvSpPr txBox="1"/>
          <p:nvPr/>
        </p:nvSpPr>
        <p:spPr>
          <a:xfrm>
            <a:off x="3472543" y="2754086"/>
            <a:ext cx="5246914" cy="523220"/>
          </a:xfrm>
          <a:prstGeom prst="rect">
            <a:avLst/>
          </a:prstGeom>
          <a:noFill/>
        </p:spPr>
        <p:txBody>
          <a:bodyPr wrap="square" rtlCol="0">
            <a:spAutoFit/>
          </a:bodyPr>
          <a:lstStyle/>
          <a:p>
            <a:pPr algn="ctr" rtl="1"/>
            <a:r>
              <a:rPr lang="ar-EG" sz="2800" b="1" dirty="0">
                <a:latin typeface="Dubai" panose="020B0503030403030204" pitchFamily="34" charset="-78"/>
                <a:cs typeface="Dubai" panose="020B0503030403030204" pitchFamily="34" charset="-78"/>
              </a:rPr>
              <a:t>شكراً لكم.</a:t>
            </a:r>
            <a:endParaRPr lang="en-US" sz="2800" b="1" dirty="0">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1495946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A3A35C-EB03-414D-97C7-E6FA4D4EA6E6}"/>
              </a:ext>
            </a:extLst>
          </p:cNvPr>
          <p:cNvSpPr>
            <a:spLocks noGrp="1"/>
          </p:cNvSpPr>
          <p:nvPr>
            <p:ph type="title"/>
          </p:nvPr>
        </p:nvSpPr>
        <p:spPr/>
        <p:txBody>
          <a:bodyPr/>
          <a:lstStyle/>
          <a:p>
            <a:r>
              <a:rPr lang="ar-EG" dirty="0">
                <a:latin typeface="Dubai" panose="020B0503030403030204" pitchFamily="34" charset="-78"/>
                <a:cs typeface="Dubai" panose="020B0503030403030204" pitchFamily="34" charset="-78"/>
              </a:rPr>
              <a:t>نظرة عامة</a:t>
            </a:r>
            <a:endParaRPr lang="en-US" dirty="0">
              <a:latin typeface="Dubai" panose="020B0503030403030204" pitchFamily="34" charset="-78"/>
              <a:cs typeface="Dubai" panose="020B0503030403030204" pitchFamily="34" charset="-78"/>
            </a:endParaRPr>
          </a:p>
        </p:txBody>
      </p:sp>
      <p:sp>
        <p:nvSpPr>
          <p:cNvPr id="3" name="Rectangle 2">
            <a:extLst>
              <a:ext uri="{FF2B5EF4-FFF2-40B4-BE49-F238E27FC236}">
                <a16:creationId xmlns:a16="http://schemas.microsoft.com/office/drawing/2014/main" id="{EA1DC82D-22D9-4632-BAD8-1AC447BE9060}"/>
              </a:ext>
            </a:extLst>
          </p:cNvPr>
          <p:cNvSpPr/>
          <p:nvPr/>
        </p:nvSpPr>
        <p:spPr>
          <a:xfrm>
            <a:off x="870857" y="1519661"/>
            <a:ext cx="10628223" cy="369332"/>
          </a:xfrm>
          <a:prstGeom prst="rect">
            <a:avLst/>
          </a:prstGeom>
        </p:spPr>
        <p:txBody>
          <a:bodyPr wrap="square">
            <a:spAutoFit/>
          </a:bodyPr>
          <a:lstStyle/>
          <a:p>
            <a:pPr algn="r" rtl="1"/>
            <a:r>
              <a:rPr lang="ar-EG" dirty="0">
                <a:latin typeface="Dubai" panose="020B0503030403030204" pitchFamily="34" charset="-78"/>
                <a:cs typeface="Dubai" panose="020B0503030403030204" pitchFamily="34" charset="-78"/>
              </a:rPr>
              <a:t>1 من كل 3 من مستخدمي الإنترنت على مستوى العالم من الأطفال الذين تقل أعمارهم عن 18 سنة</a:t>
            </a:r>
            <a:endParaRPr lang="en-GB" dirty="0">
              <a:latin typeface="Dubai" panose="020B0503030403030204" pitchFamily="34" charset="-78"/>
              <a:cs typeface="Dubai" panose="020B0503030403030204" pitchFamily="34" charset="-78"/>
            </a:endParaRPr>
          </a:p>
        </p:txBody>
      </p:sp>
      <p:sp>
        <p:nvSpPr>
          <p:cNvPr id="6" name="TextBox 5">
            <a:extLst>
              <a:ext uri="{FF2B5EF4-FFF2-40B4-BE49-F238E27FC236}">
                <a16:creationId xmlns:a16="http://schemas.microsoft.com/office/drawing/2014/main" id="{AA109AFC-EE2C-46CA-9DB8-3511ACA1A29B}"/>
              </a:ext>
            </a:extLst>
          </p:cNvPr>
          <p:cNvSpPr txBox="1"/>
          <p:nvPr/>
        </p:nvSpPr>
        <p:spPr>
          <a:xfrm flipH="1">
            <a:off x="686422" y="2513189"/>
            <a:ext cx="9896429" cy="3046988"/>
          </a:xfrm>
          <a:prstGeom prst="rect">
            <a:avLst/>
          </a:prstGeom>
          <a:noFill/>
        </p:spPr>
        <p:txBody>
          <a:bodyPr wrap="square" rtlCol="0">
            <a:spAutoFit/>
          </a:bodyPr>
          <a:lstStyle/>
          <a:p>
            <a:pPr algn="just" rtl="1"/>
            <a:r>
              <a:rPr lang="ar-EG" sz="4000" i="1" dirty="0">
                <a:solidFill>
                  <a:srgbClr val="009CD6"/>
                </a:solidFill>
                <a:latin typeface="Dubai" panose="020B0503030403030204" pitchFamily="34" charset="-78"/>
                <a:cs typeface="Dubai" panose="020B0503030403030204" pitchFamily="34" charset="-78"/>
              </a:rPr>
              <a:t>نشأنا مع الإنترنت. أنا اعني، لقد كانت الإنترنت هنا دائماً معنا.</a:t>
            </a:r>
          </a:p>
          <a:p>
            <a:pPr algn="just" rtl="1"/>
            <a:r>
              <a:rPr lang="ar-EG" sz="4000" i="1" dirty="0">
                <a:solidFill>
                  <a:srgbClr val="009CD6"/>
                </a:solidFill>
                <a:latin typeface="Dubai" panose="020B0503030403030204" pitchFamily="34" charset="-78"/>
                <a:cs typeface="Dubai" panose="020B0503030403030204" pitchFamily="34" charset="-78"/>
              </a:rPr>
              <a:t>يقول البالغون ’نحن مبهورون بظهور الإنترنت،‘ في حين أنه عادي جداً بالنسبة لنا."</a:t>
            </a:r>
          </a:p>
          <a:p>
            <a:pPr algn="just" rtl="1"/>
            <a:endParaRPr lang="en-US" sz="1600" dirty="0">
              <a:solidFill>
                <a:srgbClr val="009CD6"/>
              </a:solidFill>
              <a:latin typeface="Dubai" panose="020B0503030403030204" pitchFamily="34" charset="-78"/>
              <a:cs typeface="Dubai" panose="020B0503030403030204" pitchFamily="34" charset="-78"/>
            </a:endParaRPr>
          </a:p>
          <a:p>
            <a:pPr algn="just" rtl="1"/>
            <a:r>
              <a:rPr lang="ar-EG" sz="1600" dirty="0">
                <a:solidFill>
                  <a:srgbClr val="009CD6"/>
                </a:solidFill>
                <a:latin typeface="Dubai" panose="020B0503030403030204" pitchFamily="34" charset="-78"/>
                <a:cs typeface="Dubai" panose="020B0503030403030204" pitchFamily="34" charset="-78"/>
              </a:rPr>
              <a:t>فتى في صربيا يبلغ من العمر 15 سنة </a:t>
            </a:r>
            <a:endParaRPr lang="en-US" sz="4400" dirty="0">
              <a:solidFill>
                <a:srgbClr val="009CD6"/>
              </a:solidFill>
              <a:latin typeface="Dubai" panose="020B0503030403030204" pitchFamily="34" charset="-78"/>
              <a:cs typeface="Dubai" panose="020B0503030403030204" pitchFamily="34" charset="-78"/>
            </a:endParaRPr>
          </a:p>
        </p:txBody>
      </p:sp>
      <p:sp>
        <p:nvSpPr>
          <p:cNvPr id="7" name="Rectangle 6">
            <a:extLst>
              <a:ext uri="{FF2B5EF4-FFF2-40B4-BE49-F238E27FC236}">
                <a16:creationId xmlns:a16="http://schemas.microsoft.com/office/drawing/2014/main" id="{8DC0F5BD-7E01-4611-B373-DF7CFB8DB607}"/>
              </a:ext>
            </a:extLst>
          </p:cNvPr>
          <p:cNvSpPr/>
          <p:nvPr/>
        </p:nvSpPr>
        <p:spPr>
          <a:xfrm rot="10800000" flipV="1">
            <a:off x="10535279" y="2188069"/>
            <a:ext cx="622286" cy="1569660"/>
          </a:xfrm>
          <a:prstGeom prst="rect">
            <a:avLst/>
          </a:prstGeom>
        </p:spPr>
        <p:txBody>
          <a:bodyPr wrap="none">
            <a:spAutoFit/>
          </a:bodyPr>
          <a:lstStyle/>
          <a:p>
            <a:r>
              <a:rPr lang="ar-EG" sz="9600" i="1" dirty="0">
                <a:solidFill>
                  <a:srgbClr val="009CD6"/>
                </a:solidFill>
                <a:latin typeface="Georgia" panose="02040502050405020303" pitchFamily="18" charset="0"/>
              </a:rPr>
              <a:t>"</a:t>
            </a:r>
            <a:endParaRPr lang="en-US" sz="9600" dirty="0">
              <a:solidFill>
                <a:srgbClr val="009CD6"/>
              </a:solidFill>
            </a:endParaRPr>
          </a:p>
        </p:txBody>
      </p:sp>
    </p:spTree>
    <p:extLst>
      <p:ext uri="{BB962C8B-B14F-4D97-AF65-F5344CB8AC3E}">
        <p14:creationId xmlns:p14="http://schemas.microsoft.com/office/powerpoint/2010/main" val="2874753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940A3-FA65-4128-95C7-CA7E71EBDA6D}"/>
              </a:ext>
            </a:extLst>
          </p:cNvPr>
          <p:cNvSpPr>
            <a:spLocks noGrp="1"/>
          </p:cNvSpPr>
          <p:nvPr>
            <p:ph type="title"/>
          </p:nvPr>
        </p:nvSpPr>
        <p:spPr/>
        <p:txBody>
          <a:bodyPr/>
          <a:lstStyle/>
          <a:p>
            <a:r>
              <a:rPr lang="ar-EG" b="1" dirty="0">
                <a:latin typeface="Dubai" panose="020B0503030403030204" pitchFamily="34" charset="-78"/>
                <a:cs typeface="Dubai" panose="020B0503030403030204" pitchFamily="34" charset="-78"/>
              </a:rPr>
              <a:t>الشكل 1:</a:t>
            </a:r>
            <a:r>
              <a:rPr lang="ar-EG" dirty="0">
                <a:latin typeface="Dubai" panose="020B0503030403030204" pitchFamily="34" charset="-78"/>
                <a:cs typeface="Dubai" panose="020B0503030403030204" pitchFamily="34" charset="-78"/>
              </a:rPr>
              <a:t> نسبة (%) الأفراد الذين يستخدمون الإنترنت، حسب العمر، 2017*</a:t>
            </a:r>
            <a:endParaRPr lang="en-US" dirty="0">
              <a:latin typeface="Dubai" panose="020B0503030403030204" pitchFamily="34" charset="-78"/>
              <a:cs typeface="Dubai" panose="020B0503030403030204" pitchFamily="34" charset="-78"/>
            </a:endParaRPr>
          </a:p>
        </p:txBody>
      </p:sp>
      <p:sp>
        <p:nvSpPr>
          <p:cNvPr id="28" name="Oval 27" hidden="1">
            <a:extLst>
              <a:ext uri="{FF2B5EF4-FFF2-40B4-BE49-F238E27FC236}">
                <a16:creationId xmlns:a16="http://schemas.microsoft.com/office/drawing/2014/main" id="{CFDCE6FD-8611-4249-A4E4-A123571AEC1F}"/>
              </a:ext>
            </a:extLst>
          </p:cNvPr>
          <p:cNvSpPr/>
          <p:nvPr/>
        </p:nvSpPr>
        <p:spPr>
          <a:xfrm>
            <a:off x="328961" y="1393903"/>
            <a:ext cx="2129883" cy="2129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6575E23-0361-4531-9956-37A5BCAFC2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1337" y="2629867"/>
            <a:ext cx="9047216" cy="3628409"/>
          </a:xfrm>
          <a:prstGeom prst="rect">
            <a:avLst/>
          </a:prstGeom>
        </p:spPr>
      </p:pic>
      <p:sp>
        <p:nvSpPr>
          <p:cNvPr id="4" name="TextBox 3">
            <a:extLst>
              <a:ext uri="{FF2B5EF4-FFF2-40B4-BE49-F238E27FC236}">
                <a16:creationId xmlns:a16="http://schemas.microsoft.com/office/drawing/2014/main" id="{7E450E3D-4433-4E17-A571-872A356CF9CD}"/>
              </a:ext>
            </a:extLst>
          </p:cNvPr>
          <p:cNvSpPr txBox="1"/>
          <p:nvPr/>
        </p:nvSpPr>
        <p:spPr>
          <a:xfrm>
            <a:off x="9439102" y="3199786"/>
            <a:ext cx="2376615" cy="2056973"/>
          </a:xfrm>
          <a:prstGeom prst="rect">
            <a:avLst/>
          </a:prstGeom>
          <a:noFill/>
        </p:spPr>
        <p:txBody>
          <a:bodyPr wrap="square" rtlCol="0">
            <a:spAutoFit/>
          </a:bodyPr>
          <a:lstStyle/>
          <a:p>
            <a:pPr algn="r" rtl="1">
              <a:lnSpc>
                <a:spcPts val="1300"/>
              </a:lnSpc>
              <a:spcBef>
                <a:spcPts val="600"/>
              </a:spcBef>
            </a:pPr>
            <a:r>
              <a:rPr lang="ar-EG" sz="1200" dirty="0">
                <a:solidFill>
                  <a:schemeClr val="bg2">
                    <a:lumMod val="25000"/>
                  </a:schemeClr>
                </a:solidFill>
                <a:latin typeface="Dubai" panose="020B0503030403030204" pitchFamily="34" charset="-78"/>
                <a:cs typeface="Dubai" panose="020B0503030403030204" pitchFamily="34" charset="-78"/>
              </a:rPr>
              <a:t>المصدر: الاتحاد الدولي للاتصالات.</a:t>
            </a:r>
            <a:endParaRPr lang="en-US" sz="1200" dirty="0">
              <a:solidFill>
                <a:schemeClr val="bg2">
                  <a:lumMod val="25000"/>
                </a:schemeClr>
              </a:solidFill>
              <a:latin typeface="Dubai" panose="020B0503030403030204" pitchFamily="34" charset="-78"/>
              <a:cs typeface="Dubai" panose="020B0503030403030204" pitchFamily="34" charset="-78"/>
            </a:endParaRPr>
          </a:p>
          <a:p>
            <a:pPr algn="r" rtl="1">
              <a:lnSpc>
                <a:spcPts val="1300"/>
              </a:lnSpc>
              <a:spcBef>
                <a:spcPts val="600"/>
              </a:spcBef>
            </a:pPr>
            <a:r>
              <a:rPr lang="ar-EG" sz="1200" dirty="0">
                <a:solidFill>
                  <a:schemeClr val="bg2">
                    <a:lumMod val="25000"/>
                  </a:schemeClr>
                </a:solidFill>
                <a:latin typeface="Dubai" panose="020B0503030403030204" pitchFamily="34" charset="-78"/>
                <a:cs typeface="Dubai" panose="020B0503030403030204" pitchFamily="34" charset="-78"/>
              </a:rPr>
              <a:t>ملاحظات: * تشير إلى تقديرات.</a:t>
            </a:r>
            <a:endParaRPr lang="en-US" sz="1200" dirty="0">
              <a:solidFill>
                <a:schemeClr val="bg2">
                  <a:lumMod val="25000"/>
                </a:schemeClr>
              </a:solidFill>
              <a:latin typeface="Dubai" panose="020B0503030403030204" pitchFamily="34" charset="-78"/>
              <a:cs typeface="Dubai" panose="020B0503030403030204" pitchFamily="34" charset="-78"/>
            </a:endParaRPr>
          </a:p>
          <a:p>
            <a:pPr algn="r" rtl="1">
              <a:spcBef>
                <a:spcPts val="600"/>
              </a:spcBef>
            </a:pPr>
            <a:r>
              <a:rPr lang="ar-EG" sz="1200" dirty="0">
                <a:solidFill>
                  <a:schemeClr val="bg2">
                    <a:lumMod val="25000"/>
                  </a:schemeClr>
                </a:solidFill>
                <a:latin typeface="Dubai" panose="020B0503030403030204" pitchFamily="34" charset="-78"/>
                <a:cs typeface="Dubai" panose="020B0503030403030204" pitchFamily="34" charset="-78"/>
              </a:rPr>
              <a:t>تشير النسب في هذا الرسم البياني إلى عدد الأشخاص الذين يستخدمون الإنترنت، كنسبة مئوية من إجمالي عدد السكان، وعدد الأشخاص الذين تتراوح أعمارهم بين 15 و24 سنة الذين يستخدمون الإنترنت، كنسبة مئوية من إجمالي السكان الذين تتراوح أعمارهم بين 15 و24 سنة، على التوالي.</a:t>
            </a:r>
            <a:endParaRPr lang="en-US" sz="1200" dirty="0">
              <a:solidFill>
                <a:schemeClr val="bg2">
                  <a:lumMod val="25000"/>
                </a:schemeClr>
              </a:solidFill>
              <a:latin typeface="Dubai" panose="020B0503030403030204" pitchFamily="34" charset="-78"/>
              <a:cs typeface="Dubai" panose="020B0503030403030204" pitchFamily="34" charset="-78"/>
            </a:endParaRPr>
          </a:p>
        </p:txBody>
      </p:sp>
      <p:grpSp>
        <p:nvGrpSpPr>
          <p:cNvPr id="7" name="Group 6">
            <a:extLst>
              <a:ext uri="{FF2B5EF4-FFF2-40B4-BE49-F238E27FC236}">
                <a16:creationId xmlns:a16="http://schemas.microsoft.com/office/drawing/2014/main" id="{564F9F85-3F69-4CB1-B90C-A6F6700772D7}"/>
              </a:ext>
            </a:extLst>
          </p:cNvPr>
          <p:cNvGrpSpPr/>
          <p:nvPr/>
        </p:nvGrpSpPr>
        <p:grpSpPr>
          <a:xfrm>
            <a:off x="391886" y="5598368"/>
            <a:ext cx="8556875" cy="659908"/>
            <a:chOff x="391886" y="5598368"/>
            <a:chExt cx="8556875" cy="659908"/>
          </a:xfrm>
        </p:grpSpPr>
        <p:sp>
          <p:nvSpPr>
            <p:cNvPr id="6" name="TextBox 5">
              <a:extLst>
                <a:ext uri="{FF2B5EF4-FFF2-40B4-BE49-F238E27FC236}">
                  <a16:creationId xmlns:a16="http://schemas.microsoft.com/office/drawing/2014/main" id="{9956583C-4E22-46EF-BA27-E83B2ECE5367}"/>
                </a:ext>
              </a:extLst>
            </p:cNvPr>
            <p:cNvSpPr txBox="1"/>
            <p:nvPr/>
          </p:nvSpPr>
          <p:spPr>
            <a:xfrm>
              <a:off x="391886" y="5600443"/>
              <a:ext cx="725714" cy="276999"/>
            </a:xfrm>
            <a:prstGeom prst="rect">
              <a:avLst/>
            </a:prstGeom>
            <a:noFill/>
          </p:spPr>
          <p:txBody>
            <a:bodyPr wrap="square" rtlCol="0">
              <a:spAutoFit/>
            </a:bodyPr>
            <a:lstStyle/>
            <a:p>
              <a:pPr algn="ctr" rtl="1"/>
              <a:r>
                <a:rPr lang="ar-EG" sz="1200" b="1" dirty="0">
                  <a:latin typeface="Dubai" panose="020B0503030403030204" pitchFamily="34" charset="-78"/>
                  <a:cs typeface="Dubai" panose="020B0503030403030204" pitchFamily="34" charset="-78"/>
                </a:rPr>
                <a:t>أوروبا</a:t>
              </a:r>
              <a:endParaRPr lang="en-GB" sz="1200" b="1" dirty="0">
                <a:latin typeface="Dubai" panose="020B0503030403030204" pitchFamily="34" charset="-78"/>
                <a:cs typeface="Dubai" panose="020B0503030403030204" pitchFamily="34" charset="-78"/>
              </a:endParaRPr>
            </a:p>
          </p:txBody>
        </p:sp>
        <p:sp>
          <p:nvSpPr>
            <p:cNvPr id="9" name="TextBox 8">
              <a:extLst>
                <a:ext uri="{FF2B5EF4-FFF2-40B4-BE49-F238E27FC236}">
                  <a16:creationId xmlns:a16="http://schemas.microsoft.com/office/drawing/2014/main" id="{ECFE8184-7254-4F04-B7B9-24ACAE254A16}"/>
                </a:ext>
              </a:extLst>
            </p:cNvPr>
            <p:cNvSpPr txBox="1"/>
            <p:nvPr/>
          </p:nvSpPr>
          <p:spPr>
            <a:xfrm>
              <a:off x="1045030" y="5600443"/>
              <a:ext cx="856343" cy="646331"/>
            </a:xfrm>
            <a:prstGeom prst="rect">
              <a:avLst/>
            </a:prstGeom>
            <a:noFill/>
          </p:spPr>
          <p:txBody>
            <a:bodyPr wrap="square" rtlCol="0">
              <a:spAutoFit/>
            </a:bodyPr>
            <a:lstStyle/>
            <a:p>
              <a:pPr algn="ctr" rtl="1"/>
              <a:r>
                <a:rPr lang="ar-EG" sz="1200" b="1" dirty="0">
                  <a:latin typeface="Dubai" panose="020B0503030403030204" pitchFamily="34" charset="-78"/>
                  <a:cs typeface="Dubai" panose="020B0503030403030204" pitchFamily="34" charset="-78"/>
                </a:rPr>
                <a:t>كومنولث الدول المستقلة</a:t>
              </a:r>
              <a:endParaRPr lang="en-GB" sz="1200" b="1" dirty="0">
                <a:latin typeface="Dubai" panose="020B0503030403030204" pitchFamily="34" charset="-78"/>
                <a:cs typeface="Dubai" panose="020B0503030403030204" pitchFamily="34" charset="-78"/>
              </a:endParaRPr>
            </a:p>
          </p:txBody>
        </p:sp>
        <p:sp>
          <p:nvSpPr>
            <p:cNvPr id="10" name="TextBox 9">
              <a:extLst>
                <a:ext uri="{FF2B5EF4-FFF2-40B4-BE49-F238E27FC236}">
                  <a16:creationId xmlns:a16="http://schemas.microsoft.com/office/drawing/2014/main" id="{A70969C4-B76D-4A43-9ADC-E66BD608B98F}"/>
                </a:ext>
              </a:extLst>
            </p:cNvPr>
            <p:cNvSpPr txBox="1"/>
            <p:nvPr/>
          </p:nvSpPr>
          <p:spPr>
            <a:xfrm>
              <a:off x="1734552" y="5600443"/>
              <a:ext cx="856343" cy="276999"/>
            </a:xfrm>
            <a:prstGeom prst="rect">
              <a:avLst/>
            </a:prstGeom>
            <a:noFill/>
          </p:spPr>
          <p:txBody>
            <a:bodyPr wrap="square" rtlCol="0">
              <a:spAutoFit/>
            </a:bodyPr>
            <a:lstStyle/>
            <a:p>
              <a:pPr algn="ctr" rtl="1"/>
              <a:r>
                <a:rPr lang="ar-EG" sz="1200" b="1" dirty="0" err="1">
                  <a:latin typeface="Dubai" panose="020B0503030403030204" pitchFamily="34" charset="-78"/>
                  <a:cs typeface="Dubai" panose="020B0503030403030204" pitchFamily="34" charset="-78"/>
                </a:rPr>
                <a:t>الأمريكتان</a:t>
              </a:r>
              <a:endParaRPr lang="en-GB" sz="1200" b="1" dirty="0">
                <a:latin typeface="Dubai" panose="020B0503030403030204" pitchFamily="34" charset="-78"/>
                <a:cs typeface="Dubai" panose="020B0503030403030204" pitchFamily="34" charset="-78"/>
              </a:endParaRPr>
            </a:p>
          </p:txBody>
        </p:sp>
        <p:sp>
          <p:nvSpPr>
            <p:cNvPr id="12" name="TextBox 11">
              <a:extLst>
                <a:ext uri="{FF2B5EF4-FFF2-40B4-BE49-F238E27FC236}">
                  <a16:creationId xmlns:a16="http://schemas.microsoft.com/office/drawing/2014/main" id="{4B034A3B-CDA7-4C75-B6A1-EC2E777BD9BC}"/>
                </a:ext>
              </a:extLst>
            </p:cNvPr>
            <p:cNvSpPr txBox="1"/>
            <p:nvPr/>
          </p:nvSpPr>
          <p:spPr>
            <a:xfrm>
              <a:off x="2448385" y="5600442"/>
              <a:ext cx="856343" cy="646331"/>
            </a:xfrm>
            <a:prstGeom prst="rect">
              <a:avLst/>
            </a:prstGeom>
            <a:noFill/>
          </p:spPr>
          <p:txBody>
            <a:bodyPr wrap="square" rtlCol="0">
              <a:spAutoFit/>
            </a:bodyPr>
            <a:lstStyle/>
            <a:p>
              <a:pPr algn="ctr" rtl="1"/>
              <a:r>
                <a:rPr lang="ar-EG" sz="1200" b="1" dirty="0">
                  <a:latin typeface="Dubai" panose="020B0503030403030204" pitchFamily="34" charset="-78"/>
                  <a:cs typeface="Dubai" panose="020B0503030403030204" pitchFamily="34" charset="-78"/>
                </a:rPr>
                <a:t>آسيا والمحيط الهادئ</a:t>
              </a:r>
              <a:endParaRPr lang="en-GB" sz="1200" b="1" dirty="0">
                <a:latin typeface="Dubai" panose="020B0503030403030204" pitchFamily="34" charset="-78"/>
                <a:cs typeface="Dubai" panose="020B0503030403030204" pitchFamily="34" charset="-78"/>
              </a:endParaRPr>
            </a:p>
          </p:txBody>
        </p:sp>
        <p:sp>
          <p:nvSpPr>
            <p:cNvPr id="13" name="TextBox 12">
              <a:extLst>
                <a:ext uri="{FF2B5EF4-FFF2-40B4-BE49-F238E27FC236}">
                  <a16:creationId xmlns:a16="http://schemas.microsoft.com/office/drawing/2014/main" id="{7E1868F4-001F-474F-9A67-3D1BBF8C078C}"/>
                </a:ext>
              </a:extLst>
            </p:cNvPr>
            <p:cNvSpPr txBox="1"/>
            <p:nvPr/>
          </p:nvSpPr>
          <p:spPr>
            <a:xfrm>
              <a:off x="3137907" y="5600441"/>
              <a:ext cx="856343" cy="461665"/>
            </a:xfrm>
            <a:prstGeom prst="rect">
              <a:avLst/>
            </a:prstGeom>
            <a:noFill/>
          </p:spPr>
          <p:txBody>
            <a:bodyPr wrap="square" rtlCol="0">
              <a:spAutoFit/>
            </a:bodyPr>
            <a:lstStyle/>
            <a:p>
              <a:pPr algn="ctr" rtl="1"/>
              <a:r>
                <a:rPr lang="ar-EG" sz="1200" b="1" dirty="0">
                  <a:latin typeface="Dubai" panose="020B0503030403030204" pitchFamily="34" charset="-78"/>
                  <a:cs typeface="Dubai" panose="020B0503030403030204" pitchFamily="34" charset="-78"/>
                </a:rPr>
                <a:t>الدول العربية</a:t>
              </a:r>
              <a:endParaRPr lang="en-GB" sz="1200" b="1" dirty="0">
                <a:latin typeface="Dubai" panose="020B0503030403030204" pitchFamily="34" charset="-78"/>
                <a:cs typeface="Dubai" panose="020B0503030403030204" pitchFamily="34" charset="-78"/>
              </a:endParaRPr>
            </a:p>
          </p:txBody>
        </p:sp>
        <p:sp>
          <p:nvSpPr>
            <p:cNvPr id="14" name="TextBox 13">
              <a:extLst>
                <a:ext uri="{FF2B5EF4-FFF2-40B4-BE49-F238E27FC236}">
                  <a16:creationId xmlns:a16="http://schemas.microsoft.com/office/drawing/2014/main" id="{5E27A82D-EB98-43D7-9C9C-1303F1173B5B}"/>
                </a:ext>
              </a:extLst>
            </p:cNvPr>
            <p:cNvSpPr txBox="1"/>
            <p:nvPr/>
          </p:nvSpPr>
          <p:spPr>
            <a:xfrm>
              <a:off x="5242801" y="5600441"/>
              <a:ext cx="856343" cy="276999"/>
            </a:xfrm>
            <a:prstGeom prst="rect">
              <a:avLst/>
            </a:prstGeom>
            <a:noFill/>
          </p:spPr>
          <p:txBody>
            <a:bodyPr wrap="square" rtlCol="0">
              <a:spAutoFit/>
            </a:bodyPr>
            <a:lstStyle/>
            <a:p>
              <a:pPr algn="ctr" rtl="1"/>
              <a:r>
                <a:rPr lang="ar-EG" sz="1200" b="1" dirty="0">
                  <a:latin typeface="Dubai" panose="020B0503030403030204" pitchFamily="34" charset="-78"/>
                  <a:cs typeface="Dubai" panose="020B0503030403030204" pitchFamily="34" charset="-78"/>
                </a:rPr>
                <a:t>العالم</a:t>
              </a:r>
              <a:endParaRPr lang="en-GB" sz="1200" b="1" dirty="0">
                <a:latin typeface="Dubai" panose="020B0503030403030204" pitchFamily="34" charset="-78"/>
                <a:cs typeface="Dubai" panose="020B0503030403030204" pitchFamily="34" charset="-78"/>
              </a:endParaRPr>
            </a:p>
          </p:txBody>
        </p:sp>
        <p:sp>
          <p:nvSpPr>
            <p:cNvPr id="15" name="TextBox 14">
              <a:extLst>
                <a:ext uri="{FF2B5EF4-FFF2-40B4-BE49-F238E27FC236}">
                  <a16:creationId xmlns:a16="http://schemas.microsoft.com/office/drawing/2014/main" id="{F96AFBAC-795E-4646-968F-AE9953FD959E}"/>
                </a:ext>
              </a:extLst>
            </p:cNvPr>
            <p:cNvSpPr txBox="1"/>
            <p:nvPr/>
          </p:nvSpPr>
          <p:spPr>
            <a:xfrm>
              <a:off x="6509962" y="5598368"/>
              <a:ext cx="856343" cy="461665"/>
            </a:xfrm>
            <a:prstGeom prst="rect">
              <a:avLst/>
            </a:prstGeom>
            <a:noFill/>
          </p:spPr>
          <p:txBody>
            <a:bodyPr wrap="square" rtlCol="0">
              <a:spAutoFit/>
            </a:bodyPr>
            <a:lstStyle/>
            <a:p>
              <a:pPr algn="ctr" rtl="1"/>
              <a:r>
                <a:rPr lang="ar-EG" sz="1200" b="1" dirty="0">
                  <a:latin typeface="Dubai" panose="020B0503030403030204" pitchFamily="34" charset="-78"/>
                  <a:cs typeface="Dubai" panose="020B0503030403030204" pitchFamily="34" charset="-78"/>
                </a:rPr>
                <a:t>أقل</a:t>
              </a:r>
              <a:br>
                <a:rPr lang="ar-EG" sz="1200" b="1" dirty="0">
                  <a:latin typeface="Dubai" panose="020B0503030403030204" pitchFamily="34" charset="-78"/>
                  <a:cs typeface="Dubai" panose="020B0503030403030204" pitchFamily="34" charset="-78"/>
                </a:rPr>
              </a:br>
              <a:r>
                <a:rPr lang="ar-EG" sz="1200" b="1" dirty="0">
                  <a:latin typeface="Dubai" panose="020B0503030403030204" pitchFamily="34" charset="-78"/>
                  <a:cs typeface="Dubai" panose="020B0503030403030204" pitchFamily="34" charset="-78"/>
                </a:rPr>
                <a:t>البلدان نمواً</a:t>
              </a:r>
              <a:endParaRPr lang="en-GB" sz="1200" b="1" dirty="0">
                <a:latin typeface="Dubai" panose="020B0503030403030204" pitchFamily="34" charset="-78"/>
                <a:cs typeface="Dubai" panose="020B0503030403030204" pitchFamily="34" charset="-78"/>
              </a:endParaRPr>
            </a:p>
          </p:txBody>
        </p:sp>
        <p:sp>
          <p:nvSpPr>
            <p:cNvPr id="16" name="TextBox 15">
              <a:extLst>
                <a:ext uri="{FF2B5EF4-FFF2-40B4-BE49-F238E27FC236}">
                  <a16:creationId xmlns:a16="http://schemas.microsoft.com/office/drawing/2014/main" id="{870F8899-2A0F-43D9-8953-66F564EDAE10}"/>
                </a:ext>
              </a:extLst>
            </p:cNvPr>
            <p:cNvSpPr txBox="1"/>
            <p:nvPr/>
          </p:nvSpPr>
          <p:spPr>
            <a:xfrm>
              <a:off x="8092418" y="5598368"/>
              <a:ext cx="856343" cy="461665"/>
            </a:xfrm>
            <a:prstGeom prst="rect">
              <a:avLst/>
            </a:prstGeom>
            <a:noFill/>
          </p:spPr>
          <p:txBody>
            <a:bodyPr wrap="square" rtlCol="0">
              <a:spAutoFit/>
            </a:bodyPr>
            <a:lstStyle/>
            <a:p>
              <a:pPr algn="ctr" rtl="1"/>
              <a:r>
                <a:rPr lang="ar-EG" sz="1200" b="1" dirty="0">
                  <a:latin typeface="Dubai" panose="020B0503030403030204" pitchFamily="34" charset="-78"/>
                  <a:cs typeface="Dubai" panose="020B0503030403030204" pitchFamily="34" charset="-78"/>
                </a:rPr>
                <a:t>العالم المتقدم</a:t>
              </a:r>
              <a:endParaRPr lang="en-GB" sz="1200" b="1" dirty="0">
                <a:latin typeface="Dubai" panose="020B0503030403030204" pitchFamily="34" charset="-78"/>
                <a:cs typeface="Dubai" panose="020B0503030403030204" pitchFamily="34" charset="-78"/>
              </a:endParaRPr>
            </a:p>
          </p:txBody>
        </p:sp>
        <p:sp>
          <p:nvSpPr>
            <p:cNvPr id="17" name="TextBox 16">
              <a:extLst>
                <a:ext uri="{FF2B5EF4-FFF2-40B4-BE49-F238E27FC236}">
                  <a16:creationId xmlns:a16="http://schemas.microsoft.com/office/drawing/2014/main" id="{4CEE491D-0022-48EB-8310-58C30EFB14DA}"/>
                </a:ext>
              </a:extLst>
            </p:cNvPr>
            <p:cNvSpPr txBox="1"/>
            <p:nvPr/>
          </p:nvSpPr>
          <p:spPr>
            <a:xfrm>
              <a:off x="7294132" y="5598368"/>
              <a:ext cx="856343" cy="461665"/>
            </a:xfrm>
            <a:prstGeom prst="rect">
              <a:avLst/>
            </a:prstGeom>
            <a:noFill/>
          </p:spPr>
          <p:txBody>
            <a:bodyPr wrap="square" rtlCol="0">
              <a:spAutoFit/>
            </a:bodyPr>
            <a:lstStyle/>
            <a:p>
              <a:pPr algn="ctr" rtl="1"/>
              <a:r>
                <a:rPr lang="ar-EG" sz="1200" b="1" dirty="0">
                  <a:latin typeface="Dubai" panose="020B0503030403030204" pitchFamily="34" charset="-78"/>
                  <a:cs typeface="Dubai" panose="020B0503030403030204" pitchFamily="34" charset="-78"/>
                </a:rPr>
                <a:t>العالم النامي</a:t>
              </a:r>
              <a:endParaRPr lang="en-GB" sz="1200" b="1" dirty="0">
                <a:latin typeface="Dubai" panose="020B0503030403030204" pitchFamily="34" charset="-78"/>
                <a:cs typeface="Dubai" panose="020B0503030403030204" pitchFamily="34" charset="-78"/>
              </a:endParaRPr>
            </a:p>
          </p:txBody>
        </p:sp>
        <p:sp>
          <p:nvSpPr>
            <p:cNvPr id="18" name="TextBox 17">
              <a:extLst>
                <a:ext uri="{FF2B5EF4-FFF2-40B4-BE49-F238E27FC236}">
                  <a16:creationId xmlns:a16="http://schemas.microsoft.com/office/drawing/2014/main" id="{E3C26E72-C710-4229-B6CE-7D47F4EBE5AE}"/>
                </a:ext>
              </a:extLst>
            </p:cNvPr>
            <p:cNvSpPr txBox="1"/>
            <p:nvPr/>
          </p:nvSpPr>
          <p:spPr>
            <a:xfrm>
              <a:off x="3710904" y="5981277"/>
              <a:ext cx="1186965" cy="276999"/>
            </a:xfrm>
            <a:prstGeom prst="rect">
              <a:avLst/>
            </a:prstGeom>
            <a:noFill/>
          </p:spPr>
          <p:txBody>
            <a:bodyPr wrap="square" rtlCol="0">
              <a:spAutoFit/>
            </a:bodyPr>
            <a:lstStyle/>
            <a:p>
              <a:pPr rtl="1"/>
              <a:r>
                <a:rPr lang="ar-EG" sz="1200" b="1" dirty="0">
                  <a:latin typeface="Dubai" panose="020B0503030403030204" pitchFamily="34" charset="-78"/>
                  <a:cs typeface="Dubai" panose="020B0503030403030204" pitchFamily="34" charset="-78"/>
                </a:rPr>
                <a:t>إجمالي السكان</a:t>
              </a:r>
              <a:endParaRPr lang="en-GB" sz="1200" b="1" dirty="0">
                <a:latin typeface="Dubai" panose="020B0503030403030204" pitchFamily="34" charset="-78"/>
                <a:cs typeface="Dubai" panose="020B0503030403030204" pitchFamily="34" charset="-78"/>
              </a:endParaRPr>
            </a:p>
          </p:txBody>
        </p:sp>
        <p:sp>
          <p:nvSpPr>
            <p:cNvPr id="19" name="TextBox 18">
              <a:extLst>
                <a:ext uri="{FF2B5EF4-FFF2-40B4-BE49-F238E27FC236}">
                  <a16:creationId xmlns:a16="http://schemas.microsoft.com/office/drawing/2014/main" id="{E30771BE-B94B-409E-BF2E-F844136330CB}"/>
                </a:ext>
              </a:extLst>
            </p:cNvPr>
            <p:cNvSpPr txBox="1"/>
            <p:nvPr/>
          </p:nvSpPr>
          <p:spPr>
            <a:xfrm>
              <a:off x="5074333" y="5969774"/>
              <a:ext cx="1633067" cy="276999"/>
            </a:xfrm>
            <a:prstGeom prst="rect">
              <a:avLst/>
            </a:prstGeom>
            <a:noFill/>
          </p:spPr>
          <p:txBody>
            <a:bodyPr wrap="square" rtlCol="0">
              <a:spAutoFit/>
            </a:bodyPr>
            <a:lstStyle/>
            <a:p>
              <a:pPr rtl="1"/>
              <a:r>
                <a:rPr lang="ar-EG" sz="1200" b="1" dirty="0">
                  <a:latin typeface="Dubai" panose="020B0503030403030204" pitchFamily="34" charset="-78"/>
                  <a:cs typeface="Dubai" panose="020B0503030403030204" pitchFamily="34" charset="-78"/>
                </a:rPr>
                <a:t>الفئة العمرية 15-24</a:t>
              </a:r>
              <a:endParaRPr lang="en-GB" sz="1200" b="1" dirty="0">
                <a:latin typeface="Dubai" panose="020B0503030403030204" pitchFamily="34" charset="-78"/>
                <a:cs typeface="Dubai" panose="020B0503030403030204" pitchFamily="34" charset="-78"/>
              </a:endParaRPr>
            </a:p>
          </p:txBody>
        </p:sp>
      </p:grpSp>
    </p:spTree>
    <p:extLst>
      <p:ext uri="{BB962C8B-B14F-4D97-AF65-F5344CB8AC3E}">
        <p14:creationId xmlns:p14="http://schemas.microsoft.com/office/powerpoint/2010/main" val="805597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E0A7A-A34B-47F6-91E6-42A62B837CCA}"/>
              </a:ext>
            </a:extLst>
          </p:cNvPr>
          <p:cNvSpPr>
            <a:spLocks noGrp="1"/>
          </p:cNvSpPr>
          <p:nvPr>
            <p:ph type="title"/>
          </p:nvPr>
        </p:nvSpPr>
        <p:spPr>
          <a:xfrm>
            <a:off x="607855" y="609362"/>
            <a:ext cx="10976290" cy="635902"/>
          </a:xfrm>
        </p:spPr>
        <p:txBody>
          <a:bodyPr/>
          <a:lstStyle/>
          <a:p>
            <a:r>
              <a:rPr lang="ar-EG" dirty="0">
                <a:latin typeface="Dubai" panose="020B0503030403030204" pitchFamily="34" charset="-78"/>
                <a:cs typeface="Dubai" panose="020B0503030403030204" pitchFamily="34" charset="-78"/>
              </a:rPr>
              <a:t>يمكن تقسيم أنواع المخاطر التي </a:t>
            </a:r>
            <a:r>
              <a:rPr lang="ar-EG" dirty="0" err="1">
                <a:latin typeface="Dubai" panose="020B0503030403030204" pitchFamily="34" charset="-78"/>
                <a:cs typeface="Dubai" panose="020B0503030403030204" pitchFamily="34" charset="-78"/>
              </a:rPr>
              <a:t>يواجهها</a:t>
            </a:r>
            <a:r>
              <a:rPr lang="ar-EG" dirty="0">
                <a:latin typeface="Dubai" panose="020B0503030403030204" pitchFamily="34" charset="-78"/>
                <a:cs typeface="Dubai" panose="020B0503030403030204" pitchFamily="34" charset="-78"/>
              </a:rPr>
              <a:t> الأطفال والشباب</a:t>
            </a:r>
            <a:br>
              <a:rPr lang="en-US" dirty="0">
                <a:latin typeface="Dubai" panose="020B0503030403030204" pitchFamily="34" charset="-78"/>
                <a:cs typeface="Dubai" panose="020B0503030403030204" pitchFamily="34" charset="-78"/>
              </a:rPr>
            </a:br>
            <a:r>
              <a:rPr lang="ar-EG" dirty="0">
                <a:latin typeface="Dubai" panose="020B0503030403030204" pitchFamily="34" charset="-78"/>
                <a:cs typeface="Dubai" panose="020B0503030403030204" pitchFamily="34" charset="-78"/>
              </a:rPr>
              <a:t>إلى المحتوى والاتصال والسلوك ...</a:t>
            </a:r>
            <a:endParaRPr lang="en-US" dirty="0">
              <a:latin typeface="Dubai" panose="020B0503030403030204" pitchFamily="34" charset="-78"/>
              <a:cs typeface="Dubai" panose="020B0503030403030204" pitchFamily="34" charset="-78"/>
            </a:endParaRPr>
          </a:p>
        </p:txBody>
      </p:sp>
      <p:graphicFrame>
        <p:nvGraphicFramePr>
          <p:cNvPr id="4" name="Table 4">
            <a:extLst>
              <a:ext uri="{FF2B5EF4-FFF2-40B4-BE49-F238E27FC236}">
                <a16:creationId xmlns:a16="http://schemas.microsoft.com/office/drawing/2014/main" id="{082A6E96-4AC8-4218-99EC-8F99AE6D51D3}"/>
              </a:ext>
            </a:extLst>
          </p:cNvPr>
          <p:cNvGraphicFramePr>
            <a:graphicFrameLocks noGrp="1"/>
          </p:cNvGraphicFramePr>
          <p:nvPr>
            <p:ph type="pic" idx="1"/>
            <p:extLst>
              <p:ext uri="{D42A27DB-BD31-4B8C-83A1-F6EECF244321}">
                <p14:modId xmlns:p14="http://schemas.microsoft.com/office/powerpoint/2010/main" val="95638765"/>
              </p:ext>
            </p:extLst>
          </p:nvPr>
        </p:nvGraphicFramePr>
        <p:xfrm>
          <a:off x="680660" y="2301440"/>
          <a:ext cx="10975973" cy="3674355"/>
        </p:xfrm>
        <a:graphic>
          <a:graphicData uri="http://schemas.openxmlformats.org/drawingml/2006/table">
            <a:tbl>
              <a:tblPr rtl="1" firstRow="1" bandRow="1">
                <a:tableStyleId>{5C22544A-7EE6-4342-B048-85BDC9FD1C3A}</a:tableStyleId>
              </a:tblPr>
              <a:tblGrid>
                <a:gridCol w="1296563">
                  <a:extLst>
                    <a:ext uri="{9D8B030D-6E8A-4147-A177-3AD203B41FA5}">
                      <a16:colId xmlns:a16="http://schemas.microsoft.com/office/drawing/2014/main" val="1089537862"/>
                    </a:ext>
                  </a:extLst>
                </a:gridCol>
                <a:gridCol w="3309870">
                  <a:extLst>
                    <a:ext uri="{9D8B030D-6E8A-4147-A177-3AD203B41FA5}">
                      <a16:colId xmlns:a16="http://schemas.microsoft.com/office/drawing/2014/main" val="1227688836"/>
                    </a:ext>
                  </a:extLst>
                </a:gridCol>
                <a:gridCol w="3548130">
                  <a:extLst>
                    <a:ext uri="{9D8B030D-6E8A-4147-A177-3AD203B41FA5}">
                      <a16:colId xmlns:a16="http://schemas.microsoft.com/office/drawing/2014/main" val="2294048792"/>
                    </a:ext>
                  </a:extLst>
                </a:gridCol>
                <a:gridCol w="2821410">
                  <a:extLst>
                    <a:ext uri="{9D8B030D-6E8A-4147-A177-3AD203B41FA5}">
                      <a16:colId xmlns:a16="http://schemas.microsoft.com/office/drawing/2014/main" val="1935815519"/>
                    </a:ext>
                  </a:extLst>
                </a:gridCol>
              </a:tblGrid>
              <a:tr h="734871">
                <a:tc>
                  <a:txBody>
                    <a:bodyPr/>
                    <a:lstStyle/>
                    <a:p>
                      <a:pPr algn="r" rtl="1"/>
                      <a:endParaRPr lang="en-US" sz="1400" dirty="0">
                        <a:latin typeface="Dubai" panose="020B0503030403030204" pitchFamily="34" charset="-78"/>
                        <a:cs typeface="Dubai" panose="020B0503030403030204" pitchFamily="34" charset="-78"/>
                      </a:endParaRPr>
                    </a:p>
                  </a:txBody>
                  <a:tcPr>
                    <a:solidFill>
                      <a:srgbClr val="009CD6"/>
                    </a:solidFill>
                  </a:tcPr>
                </a:tc>
                <a:tc>
                  <a:txBody>
                    <a:bodyPr/>
                    <a:lstStyle/>
                    <a:p>
                      <a:pPr algn="r" rtl="1"/>
                      <a:r>
                        <a:rPr lang="ar-EG" sz="1400" dirty="0">
                          <a:latin typeface="Dubai" panose="020B0503030403030204" pitchFamily="34" charset="-78"/>
                          <a:cs typeface="Dubai" panose="020B0503030403030204" pitchFamily="34" charset="-78"/>
                        </a:rPr>
                        <a:t>المحتوى</a:t>
                      </a:r>
                    </a:p>
                    <a:p>
                      <a:pPr algn="r" rtl="1"/>
                      <a:r>
                        <a:rPr lang="ar-EG" sz="1400" b="0" dirty="0">
                          <a:latin typeface="Dubai" panose="020B0503030403030204" pitchFamily="34" charset="-78"/>
                          <a:cs typeface="Dubai" panose="020B0503030403030204" pitchFamily="34" charset="-78"/>
                        </a:rPr>
                        <a:t>الطفل كمتلقي (للمنتجات المتاحة بكميات كبيرة)</a:t>
                      </a:r>
                    </a:p>
                  </a:txBody>
                  <a:tcPr>
                    <a:solidFill>
                      <a:srgbClr val="009CD6"/>
                    </a:solidFill>
                  </a:tcPr>
                </a:tc>
                <a:tc>
                  <a:txBody>
                    <a:bodyPr/>
                    <a:lstStyle/>
                    <a:p>
                      <a:pPr algn="r" rtl="1"/>
                      <a:r>
                        <a:rPr lang="ar-EG" sz="1400" dirty="0">
                          <a:latin typeface="Dubai" panose="020B0503030403030204" pitchFamily="34" charset="-78"/>
                          <a:cs typeface="Dubai" panose="020B0503030403030204" pitchFamily="34" charset="-78"/>
                        </a:rPr>
                        <a:t>الاتصال</a:t>
                      </a:r>
                    </a:p>
                    <a:p>
                      <a:pPr algn="r" rtl="1"/>
                      <a:r>
                        <a:rPr lang="ar-EG" sz="1400" b="0" dirty="0">
                          <a:latin typeface="Dubai" panose="020B0503030403030204" pitchFamily="34" charset="-78"/>
                          <a:cs typeface="Dubai" panose="020B0503030403030204" pitchFamily="34" charset="-78"/>
                        </a:rPr>
                        <a:t>الطفل كمشارك (نشاط يبادر به البالغون)</a:t>
                      </a:r>
                    </a:p>
                  </a:txBody>
                  <a:tcPr>
                    <a:solidFill>
                      <a:srgbClr val="009CD6"/>
                    </a:solidFill>
                  </a:tcPr>
                </a:tc>
                <a:tc>
                  <a:txBody>
                    <a:bodyPr/>
                    <a:lstStyle/>
                    <a:p>
                      <a:pPr algn="r" rtl="1"/>
                      <a:r>
                        <a:rPr lang="ar-EG" sz="1400" dirty="0">
                          <a:latin typeface="Dubai" panose="020B0503030403030204" pitchFamily="34" charset="-78"/>
                          <a:cs typeface="Dubai" panose="020B0503030403030204" pitchFamily="34" charset="-78"/>
                        </a:rPr>
                        <a:t>السلوك</a:t>
                      </a:r>
                    </a:p>
                    <a:p>
                      <a:pPr algn="r" rtl="1"/>
                      <a:r>
                        <a:rPr lang="ar-EG" sz="1400" b="0" dirty="0">
                          <a:latin typeface="Dubai" panose="020B0503030403030204" pitchFamily="34" charset="-78"/>
                          <a:cs typeface="Dubai" panose="020B0503030403030204" pitchFamily="34" charset="-78"/>
                        </a:rPr>
                        <a:t>الطفل كعنصر فاعل (الجاني/الضحية)</a:t>
                      </a:r>
                    </a:p>
                    <a:p>
                      <a:pPr algn="r" rtl="1"/>
                      <a:endParaRPr lang="en-US" sz="1400" b="0" dirty="0">
                        <a:latin typeface="Dubai" panose="020B0503030403030204" pitchFamily="34" charset="-78"/>
                        <a:cs typeface="Dubai" panose="020B0503030403030204" pitchFamily="34" charset="-78"/>
                      </a:endParaRPr>
                    </a:p>
                  </a:txBody>
                  <a:tcPr>
                    <a:solidFill>
                      <a:srgbClr val="009CD6"/>
                    </a:solidFill>
                  </a:tcPr>
                </a:tc>
                <a:extLst>
                  <a:ext uri="{0D108BD9-81ED-4DB2-BD59-A6C34878D82A}">
                    <a16:rowId xmlns:a16="http://schemas.microsoft.com/office/drawing/2014/main" val="2406258005"/>
                  </a:ext>
                </a:extLst>
              </a:tr>
              <a:tr h="734871">
                <a:tc>
                  <a:txBody>
                    <a:bodyPr/>
                    <a:lstStyle/>
                    <a:p>
                      <a:pPr algn="r" rtl="1"/>
                      <a:r>
                        <a:rPr lang="ar-EG" sz="1400" b="1" dirty="0">
                          <a:latin typeface="Dubai" panose="020B0503030403030204" pitchFamily="34" charset="-78"/>
                          <a:cs typeface="Dubai" panose="020B0503030403030204" pitchFamily="34" charset="-78"/>
                        </a:rPr>
                        <a:t>المخاطر العدوانية</a:t>
                      </a:r>
                      <a:endParaRPr lang="en-US" sz="1400" b="1" dirty="0">
                        <a:latin typeface="Dubai" panose="020B0503030403030204" pitchFamily="34" charset="-78"/>
                        <a:cs typeface="Dubai" panose="020B0503030403030204" pitchFamily="34" charset="-78"/>
                      </a:endParaRPr>
                    </a:p>
                  </a:txBody>
                  <a:tcPr>
                    <a:solidFill>
                      <a:schemeClr val="bg1">
                        <a:lumMod val="95000"/>
                      </a:schemeClr>
                    </a:solidFill>
                  </a:tcPr>
                </a:tc>
                <a:tc>
                  <a:txBody>
                    <a:bodyPr/>
                    <a:lstStyle/>
                    <a:p>
                      <a:pPr algn="r" rtl="1"/>
                      <a:r>
                        <a:rPr lang="ar-EG" sz="1400" dirty="0">
                          <a:latin typeface="Dubai" panose="020B0503030403030204" pitchFamily="34" charset="-78"/>
                          <a:cs typeface="Dubai" panose="020B0503030403030204" pitchFamily="34" charset="-78"/>
                        </a:rPr>
                        <a:t>محتوى عنيف/دموي</a:t>
                      </a:r>
                      <a:endParaRPr lang="en-US" sz="1400" dirty="0">
                        <a:latin typeface="Dubai" panose="020B0503030403030204" pitchFamily="34" charset="-78"/>
                        <a:cs typeface="Dubai" panose="020B0503030403030204" pitchFamily="34" charset="-78"/>
                      </a:endParaRPr>
                    </a:p>
                  </a:txBody>
                  <a:tcPr>
                    <a:solidFill>
                      <a:schemeClr val="bg1">
                        <a:lumMod val="95000"/>
                      </a:schemeClr>
                    </a:solidFill>
                  </a:tcPr>
                </a:tc>
                <a:tc>
                  <a:txBody>
                    <a:bodyPr/>
                    <a:lstStyle/>
                    <a:p>
                      <a:pPr algn="r" rtl="1"/>
                      <a:r>
                        <a:rPr lang="ar-EG" sz="1400" dirty="0">
                          <a:latin typeface="Dubai" panose="020B0503030403030204" pitchFamily="34" charset="-78"/>
                          <a:cs typeface="Dubai" panose="020B0503030403030204" pitchFamily="34" charset="-78"/>
                        </a:rPr>
                        <a:t>المضايقة والمطاردة</a:t>
                      </a:r>
                      <a:endParaRPr lang="en-US" sz="1400" dirty="0">
                        <a:latin typeface="Dubai" panose="020B0503030403030204" pitchFamily="34" charset="-78"/>
                        <a:cs typeface="Dubai" panose="020B0503030403030204" pitchFamily="34" charset="-78"/>
                      </a:endParaRPr>
                    </a:p>
                  </a:txBody>
                  <a:tcPr>
                    <a:solidFill>
                      <a:schemeClr val="bg1">
                        <a:lumMod val="95000"/>
                      </a:schemeClr>
                    </a:solidFill>
                  </a:tcPr>
                </a:tc>
                <a:tc>
                  <a:txBody>
                    <a:bodyPr/>
                    <a:lstStyle/>
                    <a:p>
                      <a:pPr algn="r" rtl="1"/>
                      <a:r>
                        <a:rPr lang="ar-EG" sz="1400" dirty="0">
                          <a:latin typeface="Dubai" panose="020B0503030403030204" pitchFamily="34" charset="-78"/>
                          <a:cs typeface="Dubai" panose="020B0503030403030204" pitchFamily="34" charset="-78"/>
                        </a:rPr>
                        <a:t>التسلط، نشاط عدائي من الأقران</a:t>
                      </a:r>
                      <a:endParaRPr lang="en-US" sz="1400" dirty="0">
                        <a:latin typeface="Dubai" panose="020B0503030403030204" pitchFamily="34" charset="-78"/>
                        <a:cs typeface="Dubai" panose="020B0503030403030204" pitchFamily="34" charset="-78"/>
                      </a:endParaRPr>
                    </a:p>
                  </a:txBody>
                  <a:tcPr>
                    <a:solidFill>
                      <a:schemeClr val="bg1">
                        <a:lumMod val="95000"/>
                      </a:schemeClr>
                    </a:solidFill>
                  </a:tcPr>
                </a:tc>
                <a:extLst>
                  <a:ext uri="{0D108BD9-81ED-4DB2-BD59-A6C34878D82A}">
                    <a16:rowId xmlns:a16="http://schemas.microsoft.com/office/drawing/2014/main" val="565521625"/>
                  </a:ext>
                </a:extLst>
              </a:tr>
              <a:tr h="734871">
                <a:tc>
                  <a:txBody>
                    <a:bodyPr/>
                    <a:lstStyle/>
                    <a:p>
                      <a:pPr algn="r" rtl="1"/>
                      <a:r>
                        <a:rPr lang="ar-EG" sz="1400" b="1" dirty="0">
                          <a:latin typeface="Dubai" panose="020B0503030403030204" pitchFamily="34" charset="-78"/>
                          <a:cs typeface="Dubai" panose="020B0503030403030204" pitchFamily="34" charset="-78"/>
                        </a:rPr>
                        <a:t>المخاطر الجنسية</a:t>
                      </a:r>
                      <a:endParaRPr lang="en-US" sz="1400" b="1" dirty="0">
                        <a:latin typeface="Dubai" panose="020B0503030403030204" pitchFamily="34" charset="-78"/>
                        <a:cs typeface="Dubai" panose="020B0503030403030204" pitchFamily="34" charset="-78"/>
                      </a:endParaRPr>
                    </a:p>
                  </a:txBody>
                  <a:tcPr>
                    <a:solidFill>
                      <a:schemeClr val="bg1">
                        <a:lumMod val="85000"/>
                      </a:schemeClr>
                    </a:solidFill>
                  </a:tcPr>
                </a:tc>
                <a:tc>
                  <a:txBody>
                    <a:bodyPr/>
                    <a:lstStyle/>
                    <a:p>
                      <a:pPr algn="r" rtl="1"/>
                      <a:r>
                        <a:rPr lang="ar-EG" sz="1400" dirty="0">
                          <a:latin typeface="Dubai" panose="020B0503030403030204" pitchFamily="34" charset="-78"/>
                          <a:cs typeface="Dubai" panose="020B0503030403030204" pitchFamily="34" charset="-78"/>
                        </a:rPr>
                        <a:t>محتوى إباحي</a:t>
                      </a:r>
                      <a:endParaRPr lang="en-US" sz="1400" dirty="0">
                        <a:latin typeface="Dubai" panose="020B0503030403030204" pitchFamily="34" charset="-78"/>
                        <a:cs typeface="Dubai" panose="020B0503030403030204" pitchFamily="34" charset="-78"/>
                      </a:endParaRPr>
                    </a:p>
                  </a:txBody>
                  <a:tcPr>
                    <a:solidFill>
                      <a:schemeClr val="bg1">
                        <a:lumMod val="85000"/>
                      </a:schemeClr>
                    </a:solidFill>
                  </a:tcPr>
                </a:tc>
                <a:tc>
                  <a:txBody>
                    <a:bodyPr/>
                    <a:lstStyle/>
                    <a:p>
                      <a:pPr algn="r" rtl="1"/>
                      <a:r>
                        <a:rPr lang="ar-EG" sz="1400" dirty="0">
                          <a:latin typeface="Dubai" panose="020B0503030403030204" pitchFamily="34" charset="-78"/>
                          <a:cs typeface="Dubai" panose="020B0503030403030204" pitchFamily="34" charset="-78"/>
                        </a:rPr>
                        <a:t>"الاستمالة"، والاعتداء الجنسي عند مقابلة الغرباء</a:t>
                      </a:r>
                      <a:endParaRPr lang="en-US" sz="1400" dirty="0">
                        <a:latin typeface="Dubai" panose="020B0503030403030204" pitchFamily="34" charset="-78"/>
                        <a:cs typeface="Dubai" panose="020B0503030403030204" pitchFamily="34" charset="-78"/>
                      </a:endParaRPr>
                    </a:p>
                  </a:txBody>
                  <a:tcPr>
                    <a:solidFill>
                      <a:schemeClr val="bg1">
                        <a:lumMod val="85000"/>
                      </a:schemeClr>
                    </a:solidFill>
                  </a:tcPr>
                </a:tc>
                <a:tc>
                  <a:txBody>
                    <a:bodyPr/>
                    <a:lstStyle/>
                    <a:p>
                      <a:pPr algn="r" rtl="1"/>
                      <a:r>
                        <a:rPr lang="ar-EG" sz="1400" dirty="0">
                          <a:latin typeface="Dubai" panose="020B0503030403030204" pitchFamily="34" charset="-78"/>
                          <a:cs typeface="Dubai" panose="020B0503030403030204" pitchFamily="34" charset="-78"/>
                        </a:rPr>
                        <a:t>التحرش الجنسي، و"الرسائل الجنسية"</a:t>
                      </a:r>
                      <a:endParaRPr lang="en-US" sz="1400" dirty="0">
                        <a:latin typeface="Dubai" panose="020B0503030403030204" pitchFamily="34" charset="-78"/>
                        <a:cs typeface="Dubai" panose="020B0503030403030204" pitchFamily="34" charset="-78"/>
                      </a:endParaRPr>
                    </a:p>
                  </a:txBody>
                  <a:tcPr>
                    <a:solidFill>
                      <a:schemeClr val="bg1">
                        <a:lumMod val="85000"/>
                      </a:schemeClr>
                    </a:solidFill>
                  </a:tcPr>
                </a:tc>
                <a:extLst>
                  <a:ext uri="{0D108BD9-81ED-4DB2-BD59-A6C34878D82A}">
                    <a16:rowId xmlns:a16="http://schemas.microsoft.com/office/drawing/2014/main" val="887103220"/>
                  </a:ext>
                </a:extLst>
              </a:tr>
              <a:tr h="734871">
                <a:tc>
                  <a:txBody>
                    <a:bodyPr/>
                    <a:lstStyle/>
                    <a:p>
                      <a:pPr algn="r" rtl="1"/>
                      <a:r>
                        <a:rPr lang="ar-EG" sz="1400" b="1" dirty="0">
                          <a:latin typeface="Dubai" panose="020B0503030403030204" pitchFamily="34" charset="-78"/>
                          <a:cs typeface="Dubai" panose="020B0503030403030204" pitchFamily="34" charset="-78"/>
                        </a:rPr>
                        <a:t>مخاطر للقيم</a:t>
                      </a:r>
                      <a:endParaRPr lang="en-US" sz="1400" b="1" dirty="0">
                        <a:latin typeface="Dubai" panose="020B0503030403030204" pitchFamily="34" charset="-78"/>
                        <a:cs typeface="Dubai" panose="020B0503030403030204" pitchFamily="34" charset="-78"/>
                      </a:endParaRPr>
                    </a:p>
                  </a:txBody>
                  <a:tcPr>
                    <a:solidFill>
                      <a:srgbClr val="F4F4F4"/>
                    </a:solidFill>
                  </a:tcPr>
                </a:tc>
                <a:tc>
                  <a:txBody>
                    <a:bodyPr/>
                    <a:lstStyle/>
                    <a:p>
                      <a:pPr algn="r" rtl="1"/>
                      <a:r>
                        <a:rPr lang="ar-EG" sz="1400" dirty="0">
                          <a:latin typeface="Dubai" panose="020B0503030403030204" pitchFamily="34" charset="-78"/>
                          <a:cs typeface="Dubai" panose="020B0503030403030204" pitchFamily="34" charset="-78"/>
                        </a:rPr>
                        <a:t>محتوى عنصري/يحض على الكراهية</a:t>
                      </a:r>
                      <a:endParaRPr lang="en-US" sz="1400" dirty="0">
                        <a:latin typeface="Dubai" panose="020B0503030403030204" pitchFamily="34" charset="-78"/>
                        <a:cs typeface="Dubai" panose="020B0503030403030204" pitchFamily="34" charset="-78"/>
                      </a:endParaRPr>
                    </a:p>
                  </a:txBody>
                  <a:tcPr>
                    <a:solidFill>
                      <a:srgbClr val="F4F4F4"/>
                    </a:solidFill>
                  </a:tcPr>
                </a:tc>
                <a:tc>
                  <a:txBody>
                    <a:bodyPr/>
                    <a:lstStyle/>
                    <a:p>
                      <a:pPr algn="r" rtl="1"/>
                      <a:r>
                        <a:rPr lang="ar-EG" sz="1400" dirty="0">
                          <a:latin typeface="Dubai" panose="020B0503030403030204" pitchFamily="34" charset="-78"/>
                          <a:cs typeface="Dubai" panose="020B0503030403030204" pitchFamily="34" charset="-78"/>
                        </a:rPr>
                        <a:t>الإقناع العقائدي</a:t>
                      </a:r>
                      <a:endParaRPr lang="en-US" sz="1400" dirty="0">
                        <a:latin typeface="Dubai" panose="020B0503030403030204" pitchFamily="34" charset="-78"/>
                        <a:cs typeface="Dubai" panose="020B0503030403030204" pitchFamily="34" charset="-78"/>
                      </a:endParaRPr>
                    </a:p>
                  </a:txBody>
                  <a:tcPr>
                    <a:solidFill>
                      <a:srgbClr val="F4F4F4"/>
                    </a:solidFill>
                  </a:tcPr>
                </a:tc>
                <a:tc>
                  <a:txBody>
                    <a:bodyPr/>
                    <a:lstStyle/>
                    <a:p>
                      <a:pPr algn="r" rtl="1"/>
                      <a:r>
                        <a:rPr lang="ar-EG" sz="1400" dirty="0">
                          <a:latin typeface="Dubai" panose="020B0503030403030204" pitchFamily="34" charset="-78"/>
                          <a:cs typeface="Dubai" panose="020B0503030403030204" pitchFamily="34" charset="-78"/>
                        </a:rPr>
                        <a:t>محتوى من المحتمل أن يكون ضاراً يولده المستخدم</a:t>
                      </a:r>
                      <a:endParaRPr lang="en-US" sz="1400" dirty="0">
                        <a:latin typeface="Dubai" panose="020B0503030403030204" pitchFamily="34" charset="-78"/>
                        <a:cs typeface="Dubai" panose="020B0503030403030204" pitchFamily="34" charset="-78"/>
                      </a:endParaRPr>
                    </a:p>
                  </a:txBody>
                  <a:tcPr>
                    <a:solidFill>
                      <a:srgbClr val="F4F4F4"/>
                    </a:solidFill>
                  </a:tcPr>
                </a:tc>
                <a:extLst>
                  <a:ext uri="{0D108BD9-81ED-4DB2-BD59-A6C34878D82A}">
                    <a16:rowId xmlns:a16="http://schemas.microsoft.com/office/drawing/2014/main" val="3427868463"/>
                  </a:ext>
                </a:extLst>
              </a:tr>
              <a:tr h="734871">
                <a:tc>
                  <a:txBody>
                    <a:bodyPr/>
                    <a:lstStyle/>
                    <a:p>
                      <a:pPr algn="r" rtl="1"/>
                      <a:r>
                        <a:rPr lang="ar-EG" sz="1400" b="1" dirty="0">
                          <a:latin typeface="Dubai" panose="020B0503030403030204" pitchFamily="34" charset="-78"/>
                          <a:cs typeface="Dubai" panose="020B0503030403030204" pitchFamily="34" charset="-78"/>
                        </a:rPr>
                        <a:t>المخاطر التجارية</a:t>
                      </a:r>
                      <a:endParaRPr lang="en-US" sz="1400" b="1" dirty="0">
                        <a:latin typeface="Dubai" panose="020B0503030403030204" pitchFamily="34" charset="-78"/>
                        <a:cs typeface="Dubai" panose="020B0503030403030204" pitchFamily="34" charset="-78"/>
                      </a:endParaRPr>
                    </a:p>
                  </a:txBody>
                  <a:tcPr>
                    <a:solidFill>
                      <a:schemeClr val="bg1">
                        <a:lumMod val="85000"/>
                      </a:schemeClr>
                    </a:solidFill>
                  </a:tcPr>
                </a:tc>
                <a:tc>
                  <a:txBody>
                    <a:bodyPr/>
                    <a:lstStyle/>
                    <a:p>
                      <a:pPr algn="r" rtl="1"/>
                      <a:r>
                        <a:rPr lang="ar-EG" sz="1400" dirty="0">
                          <a:latin typeface="Dubai" panose="020B0503030403030204" pitchFamily="34" charset="-78"/>
                          <a:cs typeface="Dubai" panose="020B0503030403030204" pitchFamily="34" charset="-78"/>
                        </a:rPr>
                        <a:t>الإعلان، والتسويق المدمج</a:t>
                      </a:r>
                      <a:endParaRPr lang="en-US" sz="1400" dirty="0">
                        <a:latin typeface="Dubai" panose="020B0503030403030204" pitchFamily="34" charset="-78"/>
                        <a:cs typeface="Dubai" panose="020B0503030403030204" pitchFamily="34" charset="-78"/>
                      </a:endParaRPr>
                    </a:p>
                  </a:txBody>
                  <a:tcPr>
                    <a:solidFill>
                      <a:schemeClr val="bg1">
                        <a:lumMod val="85000"/>
                      </a:schemeClr>
                    </a:solidFill>
                  </a:tcPr>
                </a:tc>
                <a:tc>
                  <a:txBody>
                    <a:bodyPr/>
                    <a:lstStyle/>
                    <a:p>
                      <a:pPr algn="r" rtl="1"/>
                      <a:r>
                        <a:rPr lang="ar-EG" sz="1400" dirty="0">
                          <a:latin typeface="Dubai" panose="020B0503030403030204" pitchFamily="34" charset="-78"/>
                          <a:cs typeface="Dubai" panose="020B0503030403030204" pitchFamily="34" charset="-78"/>
                        </a:rPr>
                        <a:t>استغلال البيانات الشخصية وإساءة استخدامها</a:t>
                      </a:r>
                      <a:endParaRPr lang="en-US" sz="1400" dirty="0">
                        <a:latin typeface="Dubai" panose="020B0503030403030204" pitchFamily="34" charset="-78"/>
                        <a:cs typeface="Dubai" panose="020B0503030403030204" pitchFamily="34" charset="-78"/>
                      </a:endParaRPr>
                    </a:p>
                  </a:txBody>
                  <a:tcPr>
                    <a:solidFill>
                      <a:schemeClr val="bg1">
                        <a:lumMod val="85000"/>
                      </a:schemeClr>
                    </a:solidFill>
                  </a:tcPr>
                </a:tc>
                <a:tc>
                  <a:txBody>
                    <a:bodyPr/>
                    <a:lstStyle/>
                    <a:p>
                      <a:pPr algn="r" rtl="1"/>
                      <a:r>
                        <a:rPr lang="ar-EG" sz="1400" dirty="0">
                          <a:latin typeface="Dubai" panose="020B0503030403030204" pitchFamily="34" charset="-78"/>
                          <a:cs typeface="Dubai" panose="020B0503030403030204" pitchFamily="34" charset="-78"/>
                        </a:rPr>
                        <a:t>المقامرة، وانهاك حقوق المؤلف</a:t>
                      </a:r>
                      <a:endParaRPr lang="en-US" sz="1400" dirty="0">
                        <a:latin typeface="Dubai" panose="020B0503030403030204" pitchFamily="34" charset="-78"/>
                        <a:cs typeface="Dubai" panose="020B0503030403030204" pitchFamily="34" charset="-78"/>
                      </a:endParaRPr>
                    </a:p>
                  </a:txBody>
                  <a:tcPr>
                    <a:solidFill>
                      <a:schemeClr val="bg1">
                        <a:lumMod val="85000"/>
                      </a:schemeClr>
                    </a:solidFill>
                  </a:tcPr>
                </a:tc>
                <a:extLst>
                  <a:ext uri="{0D108BD9-81ED-4DB2-BD59-A6C34878D82A}">
                    <a16:rowId xmlns:a16="http://schemas.microsoft.com/office/drawing/2014/main" val="3375691673"/>
                  </a:ext>
                </a:extLst>
              </a:tr>
            </a:tbl>
          </a:graphicData>
        </a:graphic>
      </p:graphicFrame>
      <p:sp>
        <p:nvSpPr>
          <p:cNvPr id="6" name="TextBox 5">
            <a:extLst>
              <a:ext uri="{FF2B5EF4-FFF2-40B4-BE49-F238E27FC236}">
                <a16:creationId xmlns:a16="http://schemas.microsoft.com/office/drawing/2014/main" id="{851261D2-FDDC-4F47-84F4-CF4AF6C9B738}"/>
              </a:ext>
            </a:extLst>
          </p:cNvPr>
          <p:cNvSpPr txBox="1"/>
          <p:nvPr/>
        </p:nvSpPr>
        <p:spPr>
          <a:xfrm>
            <a:off x="6370031" y="1911371"/>
            <a:ext cx="5340213" cy="338554"/>
          </a:xfrm>
          <a:prstGeom prst="rect">
            <a:avLst/>
          </a:prstGeom>
          <a:noFill/>
        </p:spPr>
        <p:txBody>
          <a:bodyPr wrap="square" rtlCol="0">
            <a:spAutoFit/>
          </a:bodyPr>
          <a:lstStyle/>
          <a:p>
            <a:pPr algn="r" rtl="1"/>
            <a:r>
              <a:rPr lang="ar-EG" sz="1600" b="1" dirty="0">
                <a:latin typeface="Dubai" panose="020B0503030403030204" pitchFamily="34" charset="-78"/>
                <a:cs typeface="Dubai" panose="020B0503030403030204" pitchFamily="34" charset="-78"/>
              </a:rPr>
              <a:t>الجدول 3: </a:t>
            </a:r>
            <a:r>
              <a:rPr lang="ar-EG" sz="1600" dirty="0">
                <a:latin typeface="Dubai" panose="020B0503030403030204" pitchFamily="34" charset="-78"/>
                <a:cs typeface="Dubai" panose="020B0503030403030204" pitchFamily="34" charset="-78"/>
              </a:rPr>
              <a:t>تصنيف المخاطر التي </a:t>
            </a:r>
            <a:r>
              <a:rPr lang="ar-EG" sz="1600" dirty="0" err="1">
                <a:latin typeface="Dubai" panose="020B0503030403030204" pitchFamily="34" charset="-78"/>
                <a:cs typeface="Dubai" panose="020B0503030403030204" pitchFamily="34" charset="-78"/>
              </a:rPr>
              <a:t>يواجهها</a:t>
            </a:r>
            <a:r>
              <a:rPr lang="ar-EG" sz="1600" dirty="0">
                <a:latin typeface="Dubai" panose="020B0503030403030204" pitchFamily="34" charset="-78"/>
                <a:cs typeface="Dubai" panose="020B0503030403030204" pitchFamily="34" charset="-78"/>
              </a:rPr>
              <a:t> الأطفال على الإنترنت</a:t>
            </a:r>
            <a:endParaRPr lang="en-US" sz="1600" dirty="0">
              <a:latin typeface="Dubai" panose="020B0503030403030204" pitchFamily="34" charset="-78"/>
              <a:cs typeface="Dubai" panose="020B0503030403030204" pitchFamily="34" charset="-78"/>
            </a:endParaRPr>
          </a:p>
        </p:txBody>
      </p:sp>
      <p:sp>
        <p:nvSpPr>
          <p:cNvPr id="7" name="TextBox 6">
            <a:extLst>
              <a:ext uri="{FF2B5EF4-FFF2-40B4-BE49-F238E27FC236}">
                <a16:creationId xmlns:a16="http://schemas.microsoft.com/office/drawing/2014/main" id="{4A8FD177-7DF4-47DF-AA8E-345E77DD3409}"/>
              </a:ext>
            </a:extLst>
          </p:cNvPr>
          <p:cNvSpPr txBox="1"/>
          <p:nvPr/>
        </p:nvSpPr>
        <p:spPr>
          <a:xfrm>
            <a:off x="643831" y="6027310"/>
            <a:ext cx="5340213" cy="261610"/>
          </a:xfrm>
          <a:prstGeom prst="rect">
            <a:avLst/>
          </a:prstGeom>
          <a:noFill/>
        </p:spPr>
        <p:txBody>
          <a:bodyPr wrap="square" rtlCol="0">
            <a:spAutoFit/>
          </a:bodyPr>
          <a:lstStyle/>
          <a:p>
            <a:pPr algn="l" rtl="1"/>
            <a:r>
              <a:rPr lang="ar-EG" sz="1050" dirty="0">
                <a:solidFill>
                  <a:schemeClr val="bg2">
                    <a:lumMod val="75000"/>
                  </a:schemeClr>
                </a:solidFill>
                <a:latin typeface="Dubai" panose="020B0503030403030204" pitchFamily="34" charset="-78"/>
                <a:cs typeface="Dubai" panose="020B0503030403030204" pitchFamily="34" charset="-78"/>
              </a:rPr>
              <a:t>المصدر: </a:t>
            </a:r>
            <a:r>
              <a:rPr lang="en-US" sz="1050" dirty="0">
                <a:solidFill>
                  <a:schemeClr val="bg2">
                    <a:lumMod val="75000"/>
                  </a:schemeClr>
                </a:solidFill>
                <a:latin typeface="Dubai" panose="020B0503030403030204" pitchFamily="34" charset="-78"/>
                <a:cs typeface="Dubai" panose="020B0503030403030204" pitchFamily="34" charset="-78"/>
              </a:rPr>
              <a:t>EU Kids Online (Livingstone, Haddon, </a:t>
            </a:r>
            <a:r>
              <a:rPr lang="en-US" sz="1050" dirty="0" err="1">
                <a:solidFill>
                  <a:schemeClr val="bg2">
                    <a:lumMod val="75000"/>
                  </a:schemeClr>
                </a:solidFill>
                <a:latin typeface="Dubai" panose="020B0503030403030204" pitchFamily="34" charset="-78"/>
                <a:cs typeface="Dubai" panose="020B0503030403030204" pitchFamily="34" charset="-78"/>
              </a:rPr>
              <a:t>Görzig</a:t>
            </a:r>
            <a:r>
              <a:rPr lang="en-US" sz="1050" dirty="0">
                <a:solidFill>
                  <a:schemeClr val="bg2">
                    <a:lumMod val="75000"/>
                  </a:schemeClr>
                </a:solidFill>
                <a:latin typeface="Dubai" panose="020B0503030403030204" pitchFamily="34" charset="-78"/>
                <a:cs typeface="Dubai" panose="020B0503030403030204" pitchFamily="34" charset="-78"/>
              </a:rPr>
              <a:t>, &amp; </a:t>
            </a:r>
            <a:r>
              <a:rPr lang="en-US" sz="1050" dirty="0" err="1">
                <a:solidFill>
                  <a:schemeClr val="bg2">
                    <a:lumMod val="75000"/>
                  </a:schemeClr>
                </a:solidFill>
                <a:latin typeface="Dubai" panose="020B0503030403030204" pitchFamily="34" charset="-78"/>
                <a:cs typeface="Dubai" panose="020B0503030403030204" pitchFamily="34" charset="-78"/>
              </a:rPr>
              <a:t>Ólafsson</a:t>
            </a:r>
            <a:r>
              <a:rPr lang="en-US" sz="1050" dirty="0">
                <a:solidFill>
                  <a:schemeClr val="bg2">
                    <a:lumMod val="75000"/>
                  </a:schemeClr>
                </a:solidFill>
                <a:latin typeface="Dubai" panose="020B0503030403030204" pitchFamily="34" charset="-78"/>
                <a:cs typeface="Dubai" panose="020B0503030403030204" pitchFamily="34" charset="-78"/>
              </a:rPr>
              <a:t>, 2010)</a:t>
            </a:r>
          </a:p>
        </p:txBody>
      </p:sp>
    </p:spTree>
    <p:extLst>
      <p:ext uri="{BB962C8B-B14F-4D97-AF65-F5344CB8AC3E}">
        <p14:creationId xmlns:p14="http://schemas.microsoft.com/office/powerpoint/2010/main" val="3087632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633413"/>
            <a:ext cx="12169775" cy="8124826"/>
          </a:xfrm>
        </p:spPr>
      </p:pic>
      <p:sp>
        <p:nvSpPr>
          <p:cNvPr id="5" name="Rectangle 4"/>
          <p:cNvSpPr/>
          <p:nvPr/>
        </p:nvSpPr>
        <p:spPr>
          <a:xfrm>
            <a:off x="7824193" y="6453338"/>
            <a:ext cx="2056973" cy="261610"/>
          </a:xfrm>
          <a:prstGeom prst="rect">
            <a:avLst/>
          </a:prstGeom>
        </p:spPr>
        <p:txBody>
          <a:bodyPr wrap="none">
            <a:spAutoFit/>
          </a:bodyPr>
          <a:lstStyle/>
          <a:p>
            <a:pPr algn="r" rtl="1"/>
            <a:r>
              <a:rPr lang="ar-EG" sz="1100" dirty="0">
                <a:solidFill>
                  <a:schemeClr val="bg1"/>
                </a:solidFill>
                <a:latin typeface="Dubai" panose="020B0503030403030204" pitchFamily="34" charset="-78"/>
                <a:cs typeface="Dubai" panose="020B0503030403030204" pitchFamily="34" charset="-78"/>
              </a:rPr>
              <a:t>صور مختلطة / مجموعة صور </a:t>
            </a:r>
            <a:r>
              <a:rPr lang="en-GB" sz="1100" dirty="0" err="1">
                <a:solidFill>
                  <a:schemeClr val="bg1"/>
                </a:solidFill>
                <a:latin typeface="Dubai" panose="020B0503030403030204" pitchFamily="34" charset="-78"/>
                <a:cs typeface="Dubai" panose="020B0503030403030204" pitchFamily="34" charset="-78"/>
              </a:rPr>
              <a:t>Alamy</a:t>
            </a:r>
            <a:endParaRPr lang="en-GB" sz="1100"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544145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168275" y="-674688"/>
            <a:ext cx="12360275" cy="8248651"/>
          </a:xfrm>
        </p:spPr>
      </p:pic>
      <p:sp>
        <p:nvSpPr>
          <p:cNvPr id="9" name="Rectangle 8"/>
          <p:cNvSpPr/>
          <p:nvPr/>
        </p:nvSpPr>
        <p:spPr>
          <a:xfrm>
            <a:off x="8282085" y="6453338"/>
            <a:ext cx="2284600" cy="261610"/>
          </a:xfrm>
          <a:prstGeom prst="rect">
            <a:avLst/>
          </a:prstGeom>
        </p:spPr>
        <p:txBody>
          <a:bodyPr wrap="none">
            <a:spAutoFit/>
          </a:bodyPr>
          <a:lstStyle/>
          <a:p>
            <a:pPr algn="r" rtl="1"/>
            <a:r>
              <a:rPr lang="en-GB" sz="1100" dirty="0">
                <a:solidFill>
                  <a:schemeClr val="bg1"/>
                </a:solidFill>
                <a:latin typeface="Dubai" panose="020B0503030403030204" pitchFamily="34" charset="-78"/>
                <a:cs typeface="Dubai" panose="020B0503030403030204" pitchFamily="34" charset="-78"/>
              </a:rPr>
              <a:t>Martin Bennett</a:t>
            </a:r>
            <a:r>
              <a:rPr lang="ar-EG" sz="1100" dirty="0">
                <a:solidFill>
                  <a:schemeClr val="bg1"/>
                </a:solidFill>
                <a:latin typeface="Dubai" panose="020B0503030403030204" pitchFamily="34" charset="-78"/>
                <a:cs typeface="Dubai" panose="020B0503030403030204" pitchFamily="34" charset="-78"/>
              </a:rPr>
              <a:t> / مجموعة صور </a:t>
            </a:r>
            <a:r>
              <a:rPr lang="en-GB" sz="1100" dirty="0" err="1">
                <a:solidFill>
                  <a:schemeClr val="bg1"/>
                </a:solidFill>
                <a:latin typeface="Dubai" panose="020B0503030403030204" pitchFamily="34" charset="-78"/>
                <a:cs typeface="Dubai" panose="020B0503030403030204" pitchFamily="34" charset="-78"/>
              </a:rPr>
              <a:t>Alamy</a:t>
            </a:r>
            <a:endParaRPr lang="en-GB" sz="1100"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139621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yellow, sitting, black&#10;&#10;Description automatically generated">
            <a:extLst>
              <a:ext uri="{FF2B5EF4-FFF2-40B4-BE49-F238E27FC236}">
                <a16:creationId xmlns:a16="http://schemas.microsoft.com/office/drawing/2014/main" id="{94814BE1-DF2E-4456-A79A-663BD92BF245}"/>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69850" y="-1320800"/>
            <a:ext cx="12261850" cy="8178800"/>
          </a:xfrm>
        </p:spPr>
      </p:pic>
      <p:sp>
        <p:nvSpPr>
          <p:cNvPr id="2" name="Title 1">
            <a:extLst>
              <a:ext uri="{FF2B5EF4-FFF2-40B4-BE49-F238E27FC236}">
                <a16:creationId xmlns:a16="http://schemas.microsoft.com/office/drawing/2014/main" id="{DAA42835-5395-491C-9B03-AA925B012002}"/>
              </a:ext>
            </a:extLst>
          </p:cNvPr>
          <p:cNvSpPr>
            <a:spLocks noGrp="1"/>
          </p:cNvSpPr>
          <p:nvPr>
            <p:ph type="title" idx="4294967295"/>
          </p:nvPr>
        </p:nvSpPr>
        <p:spPr>
          <a:xfrm>
            <a:off x="1676399" y="804863"/>
            <a:ext cx="3635819" cy="1325562"/>
          </a:xfrm>
        </p:spPr>
        <p:txBody>
          <a:bodyPr/>
          <a:lstStyle/>
          <a:p>
            <a:r>
              <a:rPr lang="ar-EG" b="1" dirty="0">
                <a:solidFill>
                  <a:schemeClr val="bg1"/>
                </a:solidFill>
                <a:latin typeface="Dubai" panose="020B0503030403030204" pitchFamily="34" charset="-78"/>
                <a:cs typeface="Dubai" panose="020B0503030403030204" pitchFamily="34" charset="-78"/>
              </a:rPr>
              <a:t>على مستوى الشبكات</a:t>
            </a:r>
            <a:endParaRPr lang="en-GB" b="1" dirty="0">
              <a:solidFill>
                <a:schemeClr val="bg1"/>
              </a:solidFill>
              <a:latin typeface="Dubai" panose="020B0503030403030204" pitchFamily="34" charset="-78"/>
              <a:cs typeface="Dubai" panose="020B0503030403030204" pitchFamily="34" charset="-78"/>
            </a:endParaRPr>
          </a:p>
        </p:txBody>
      </p:sp>
      <p:sp>
        <p:nvSpPr>
          <p:cNvPr id="8" name="Rectangle 7">
            <a:extLst>
              <a:ext uri="{FF2B5EF4-FFF2-40B4-BE49-F238E27FC236}">
                <a16:creationId xmlns:a16="http://schemas.microsoft.com/office/drawing/2014/main" id="{5BAF3978-3B95-48AB-9E6A-FAFF309FDA1F}"/>
              </a:ext>
            </a:extLst>
          </p:cNvPr>
          <p:cNvSpPr/>
          <p:nvPr/>
        </p:nvSpPr>
        <p:spPr>
          <a:xfrm>
            <a:off x="10411508" y="6642556"/>
            <a:ext cx="1423788" cy="215444"/>
          </a:xfrm>
          <a:prstGeom prst="rect">
            <a:avLst/>
          </a:prstGeom>
        </p:spPr>
        <p:txBody>
          <a:bodyPr wrap="none">
            <a:spAutoFit/>
          </a:bodyPr>
          <a:lstStyle/>
          <a:p>
            <a:pPr algn="r" rtl="1"/>
            <a:r>
              <a:rPr lang="en-GB" sz="800" u="sng" dirty="0" err="1">
                <a:latin typeface="Dubai" panose="020B0503030403030204" pitchFamily="34" charset="-78"/>
                <a:cs typeface="Dubai" panose="020B0503030403030204" pitchFamily="34" charset="-78"/>
                <a:hlinkClick r:id="rId4"/>
              </a:rPr>
              <a:t>JaCrispy</a:t>
            </a:r>
            <a:r>
              <a:rPr lang="ar-EG" sz="800" dirty="0">
                <a:latin typeface="Dubai" panose="020B0503030403030204" pitchFamily="34" charset="-78"/>
                <a:cs typeface="Dubai" panose="020B0503030403030204" pitchFamily="34" charset="-78"/>
              </a:rPr>
              <a:t> / مجموعة صور </a:t>
            </a:r>
            <a:r>
              <a:rPr lang="en-GB" sz="800" dirty="0" err="1">
                <a:latin typeface="Dubai" panose="020B0503030403030204" pitchFamily="34" charset="-78"/>
                <a:cs typeface="Dubai" panose="020B0503030403030204" pitchFamily="34" charset="-78"/>
              </a:rPr>
              <a:t>Alamy</a:t>
            </a:r>
            <a:endParaRPr lang="en-GB" sz="100" dirty="0">
              <a:latin typeface="Dubai" panose="020B0503030403030204" pitchFamily="34" charset="-78"/>
              <a:cs typeface="Dubai" panose="020B0503030403030204" pitchFamily="34" charset="-78"/>
            </a:endParaRPr>
          </a:p>
        </p:txBody>
      </p:sp>
      <p:cxnSp>
        <p:nvCxnSpPr>
          <p:cNvPr id="6" name="Straight Connector 5">
            <a:extLst>
              <a:ext uri="{FF2B5EF4-FFF2-40B4-BE49-F238E27FC236}">
                <a16:creationId xmlns:a16="http://schemas.microsoft.com/office/drawing/2014/main" id="{95473785-2A8F-47B0-823C-A5CA37CC41B1}"/>
              </a:ext>
            </a:extLst>
          </p:cNvPr>
          <p:cNvCxnSpPr/>
          <p:nvPr/>
        </p:nvCxnSpPr>
        <p:spPr>
          <a:xfrm>
            <a:off x="1666575" y="730807"/>
            <a:ext cx="0" cy="635902"/>
          </a:xfrm>
          <a:prstGeom prst="line">
            <a:avLst/>
          </a:prstGeom>
          <a:ln w="38100">
            <a:solidFill>
              <a:schemeClr val="bg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0950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ndoor, table, desk, counter&#10;&#10;Description automatically generated">
            <a:extLst>
              <a:ext uri="{FF2B5EF4-FFF2-40B4-BE49-F238E27FC236}">
                <a16:creationId xmlns:a16="http://schemas.microsoft.com/office/drawing/2014/main" id="{03588340-B33F-4911-9C91-6DDC4B03F26A}"/>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4" name="Rectangle 3">
            <a:extLst>
              <a:ext uri="{FF2B5EF4-FFF2-40B4-BE49-F238E27FC236}">
                <a16:creationId xmlns:a16="http://schemas.microsoft.com/office/drawing/2014/main" id="{276C369B-52E8-4F23-9350-D0BDCD0676ED}"/>
              </a:ext>
            </a:extLst>
          </p:cNvPr>
          <p:cNvSpPr/>
          <p:nvPr/>
        </p:nvSpPr>
        <p:spPr>
          <a:xfrm>
            <a:off x="9983321" y="6657687"/>
            <a:ext cx="1390124" cy="200055"/>
          </a:xfrm>
          <a:prstGeom prst="rect">
            <a:avLst/>
          </a:prstGeom>
        </p:spPr>
        <p:txBody>
          <a:bodyPr wrap="none">
            <a:spAutoFit/>
          </a:bodyPr>
          <a:lstStyle/>
          <a:p>
            <a:pPr algn="r" rtl="1"/>
            <a:r>
              <a:rPr lang="en-GB" sz="700" dirty="0">
                <a:solidFill>
                  <a:schemeClr val="bg1"/>
                </a:solidFill>
                <a:latin typeface="Dubai" panose="020B0503030403030204" pitchFamily="34" charset="-78"/>
                <a:cs typeface="Dubai" panose="020B0503030403030204" pitchFamily="34" charset="-78"/>
              </a:rPr>
              <a:t>Blickwinkel</a:t>
            </a:r>
            <a:r>
              <a:rPr lang="ar-EG" sz="700" dirty="0">
                <a:solidFill>
                  <a:schemeClr val="bg1"/>
                </a:solidFill>
                <a:latin typeface="Dubai" panose="020B0503030403030204" pitchFamily="34" charset="-78"/>
                <a:cs typeface="Dubai" panose="020B0503030403030204" pitchFamily="34" charset="-78"/>
              </a:rPr>
              <a:t> / مجموعة صور </a:t>
            </a:r>
            <a:r>
              <a:rPr lang="en-GB" sz="700" dirty="0" err="1">
                <a:solidFill>
                  <a:schemeClr val="bg1"/>
                </a:solidFill>
                <a:latin typeface="Dubai" panose="020B0503030403030204" pitchFamily="34" charset="-78"/>
                <a:cs typeface="Dubai" panose="020B0503030403030204" pitchFamily="34" charset="-78"/>
              </a:rPr>
              <a:t>Alamy</a:t>
            </a:r>
            <a:endParaRPr lang="en-GB" sz="700" dirty="0">
              <a:solidFill>
                <a:schemeClr val="bg1"/>
              </a:solidFill>
              <a:latin typeface="Dubai" panose="020B0503030403030204" pitchFamily="34" charset="-78"/>
              <a:cs typeface="Dubai" panose="020B0503030403030204" pitchFamily="34" charset="-78"/>
            </a:endParaRPr>
          </a:p>
        </p:txBody>
      </p:sp>
      <p:sp>
        <p:nvSpPr>
          <p:cNvPr id="7" name="Title 1">
            <a:extLst>
              <a:ext uri="{FF2B5EF4-FFF2-40B4-BE49-F238E27FC236}">
                <a16:creationId xmlns:a16="http://schemas.microsoft.com/office/drawing/2014/main" id="{FDCB5F6A-9172-4134-8AF0-83D9C313A052}"/>
              </a:ext>
            </a:extLst>
          </p:cNvPr>
          <p:cNvSpPr txBox="1">
            <a:spLocks/>
          </p:cNvSpPr>
          <p:nvPr/>
        </p:nvSpPr>
        <p:spPr>
          <a:xfrm>
            <a:off x="8649309" y="3081134"/>
            <a:ext cx="3237885"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1"/>
            <a:r>
              <a:rPr lang="ar-EG" b="1" dirty="0">
                <a:latin typeface="Dubai" panose="020B0503030403030204" pitchFamily="34" charset="-78"/>
                <a:cs typeface="Dubai" panose="020B0503030403030204" pitchFamily="34" charset="-78"/>
              </a:rPr>
              <a:t>على</a:t>
            </a:r>
            <a:br>
              <a:rPr lang="en-US" b="1" dirty="0">
                <a:latin typeface="Dubai" panose="020B0503030403030204" pitchFamily="34" charset="-78"/>
                <a:cs typeface="Dubai" panose="020B0503030403030204" pitchFamily="34" charset="-78"/>
              </a:rPr>
            </a:br>
            <a:r>
              <a:rPr lang="ar-EG" b="1" dirty="0">
                <a:latin typeface="Dubai" panose="020B0503030403030204" pitchFamily="34" charset="-78"/>
                <a:cs typeface="Dubai" panose="020B0503030403030204" pitchFamily="34" charset="-78"/>
              </a:rPr>
              <a:t>مستوى الأجهزة</a:t>
            </a:r>
            <a:endParaRPr lang="en-GB" b="1" dirty="0">
              <a:latin typeface="Dubai" panose="020B0503030403030204" pitchFamily="34" charset="-78"/>
              <a:cs typeface="Dubai" panose="020B0503030403030204" pitchFamily="34" charset="-78"/>
            </a:endParaRPr>
          </a:p>
        </p:txBody>
      </p:sp>
      <p:cxnSp>
        <p:nvCxnSpPr>
          <p:cNvPr id="8" name="Straight Connector 7">
            <a:extLst>
              <a:ext uri="{FF2B5EF4-FFF2-40B4-BE49-F238E27FC236}">
                <a16:creationId xmlns:a16="http://schemas.microsoft.com/office/drawing/2014/main" id="{790FEBC1-F26E-4F3F-B2A2-4E4B45BD0161}"/>
              </a:ext>
            </a:extLst>
          </p:cNvPr>
          <p:cNvCxnSpPr/>
          <p:nvPr/>
        </p:nvCxnSpPr>
        <p:spPr>
          <a:xfrm>
            <a:off x="8649310" y="3429000"/>
            <a:ext cx="0" cy="635902"/>
          </a:xfrm>
          <a:prstGeom prst="line">
            <a:avLst/>
          </a:prstGeom>
          <a:ln w="3810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801592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2778</Words>
  <Application>Microsoft Office PowerPoint</Application>
  <PresentationFormat>Widescreen</PresentationFormat>
  <Paragraphs>169</Paragraphs>
  <Slides>24</Slides>
  <Notes>21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Dubai</vt:lpstr>
      <vt:lpstr>Georgia</vt:lpstr>
      <vt:lpstr>Office Theme</vt:lpstr>
      <vt:lpstr>Custom Design</vt:lpstr>
      <vt:lpstr>مبادئ توجيهية للآباء (والمربين) بشأن حماية الأطفال على الإنترنت</vt:lpstr>
      <vt:lpstr>الأهداف الرئيسية</vt:lpstr>
      <vt:lpstr>نظرة عامة</vt:lpstr>
      <vt:lpstr>الشكل 1: نسبة (%) الأفراد الذين يستخدمون الإنترنت، حسب العمر، 2017*</vt:lpstr>
      <vt:lpstr>يمكن تقسيم أنواع المخاطر التي يواجهها الأطفال والشباب إلى المحتوى والاتصال والسلوك ...</vt:lpstr>
      <vt:lpstr>PowerPoint Presentation</vt:lpstr>
      <vt:lpstr>PowerPoint Presentation</vt:lpstr>
      <vt:lpstr>على مستوى الشبكات</vt:lpstr>
      <vt:lpstr>PowerPoint Presentation</vt:lpstr>
      <vt:lpstr>PowerPoint Presentation</vt:lpstr>
      <vt:lpstr>KA1: أجرِ مناقشة مع أطفالك</vt:lpstr>
      <vt:lpstr>KA2: حدد التكنولوجيا والأجهزة والخدمات التي يستخدمها أفراد عائلتك </vt:lpstr>
      <vt:lpstr>KA3: قم بتثبيت جدار الحماية وبرمجيات مكافحة الفيروسات على جميع الأجهزة</vt:lpstr>
      <vt:lpstr>KA4: اتفق على التوقعات كعائلة  بشأن استخدام الإنترنت والتكنولوجيا</vt:lpstr>
      <vt:lpstr>KA5: أفهم بشكل جيد ما الذي يقوم به الأطفال على الإنترنت </vt:lpstr>
      <vt:lpstr>KA6: انظر في سن الموافقة الرقمية</vt:lpstr>
      <vt:lpstr>KA7: راقب استخدام بطاقات الائتمان وغيرها من آليات سداد المدفوعات</vt:lpstr>
      <vt:lpstr>KA8: تعرّف على كيفية الإبلاغ عن المشاكل على الإنترنت</vt:lpstr>
      <vt:lpstr>KA9: أفهم طريقة عمل الإعلان</vt:lpstr>
      <vt:lpstr>KA10: هيئ ثقافة الدعم</vt:lpstr>
      <vt:lpstr>KA11: مقابلة الأشخاص  على الإنترنت وخارج الإنترنت</vt:lpstr>
      <vt:lpstr>KA12: ناقش أهمية المعلومات الشخصية</vt:lpstr>
      <vt:lpstr>KA13: ناقش تداعيات نشر الصور الشخصية على الإنترنت</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Njume Ebong-Barry, Ahone</dc:creator>
  <cp:lastModifiedBy>Issaq, Ashraf</cp:lastModifiedBy>
  <cp:revision>105</cp:revision>
  <dcterms:created xsi:type="dcterms:W3CDTF">2020-03-27T00:51:07Z</dcterms:created>
  <dcterms:modified xsi:type="dcterms:W3CDTF">2020-09-18T13:48:58Z</dcterms:modified>
</cp:coreProperties>
</file>